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23"/>
  </p:handoutMasterIdLst>
  <p:sldIdLst>
    <p:sldId id="409" r:id="rId3"/>
    <p:sldId id="410" r:id="rId4"/>
    <p:sldId id="413" r:id="rId5"/>
    <p:sldId id="418" r:id="rId6"/>
    <p:sldId id="432" r:id="rId7"/>
    <p:sldId id="419" r:id="rId9"/>
    <p:sldId id="414" r:id="rId10"/>
    <p:sldId id="435" r:id="rId11"/>
    <p:sldId id="420" r:id="rId12"/>
    <p:sldId id="421" r:id="rId13"/>
    <p:sldId id="415" r:id="rId14"/>
    <p:sldId id="422" r:id="rId15"/>
    <p:sldId id="423" r:id="rId16"/>
    <p:sldId id="416" r:id="rId17"/>
    <p:sldId id="424" r:id="rId18"/>
    <p:sldId id="425" r:id="rId19"/>
    <p:sldId id="417" r:id="rId20"/>
    <p:sldId id="411" r:id="rId21"/>
    <p:sldId id="412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7"/>
    </p:embeddedFont>
    <p:embeddedFont>
      <p:font typeface="汉仪中简黑简" panose="00020600040101010101" charset="-122"/>
      <p:regular r:id="rId28"/>
    </p:embeddedFont>
    <p:embeddedFont>
      <p:font typeface="汉仪书宋二S" panose="00020600040101010101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汉仪雅酷黑简" panose="00020600040101010101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9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67C50"/>
    <a:srgbClr val="E8E8E8"/>
    <a:srgbClr val="E6815E"/>
    <a:srgbClr val="F2BFAC"/>
    <a:srgbClr val="F7EAD7"/>
    <a:srgbClr val="AABCA6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9"/>
        <p:guide pos="38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88.xml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67C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67C50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E6815E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567C50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567C50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809240616"/>
        <c:axId val="809241008"/>
      </c:barChart>
      <c:catAx>
        <c:axId val="809240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809241008"/>
        <c:crosses val="autoZero"/>
        <c:auto val="1"/>
        <c:lblAlgn val="ctr"/>
        <c:lblOffset val="100"/>
        <c:noMultiLvlLbl val="0"/>
      </c:catAx>
      <c:valAx>
        <c:axId val="80924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80924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0901385-a675-49d5-b305-8c1fbdfc7851}"/>
      </c:ext>
    </c:extLst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567C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37261</c:v>
                </c:pt>
                <c:pt idx="1" c:formatCode="yyyy/m/d">
                  <c:v>37262</c:v>
                </c:pt>
                <c:pt idx="2" c:formatCode="yyyy/m/d">
                  <c:v>37263</c:v>
                </c:pt>
                <c:pt idx="3" c:formatCode="yyyy/m/d">
                  <c:v>37264</c:v>
                </c:pt>
                <c:pt idx="4" c:formatCode="yyyy/m/d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E6815E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37261</c:v>
                </c:pt>
                <c:pt idx="1" c:formatCode="yyyy/m/d">
                  <c:v>37262</c:v>
                </c:pt>
                <c:pt idx="2" c:formatCode="yyyy/m/d">
                  <c:v>37263</c:v>
                </c:pt>
                <c:pt idx="3" c:formatCode="yyyy/m/d">
                  <c:v>37264</c:v>
                </c:pt>
                <c:pt idx="4" c:formatCode="yyyy/m/d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365677"/>
        <c:axId val="263359422"/>
      </c:radarChart>
      <c:catAx>
        <c:axId val="28365677"/>
        <c:scaling>
          <c:orientation val="minMax"/>
        </c:scaling>
        <c:delete val="0"/>
        <c:axPos val="b"/>
        <c:numFmt formatCode="m/d/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63359422"/>
        <c:crosses val="autoZero"/>
        <c:auto val="1"/>
        <c:lblAlgn val="ctr"/>
        <c:lblOffset val="100"/>
        <c:noMultiLvlLbl val="0"/>
      </c:catAx>
      <c:valAx>
        <c:axId val="26335942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836567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f06a036-9aad-4a63-abb0-8dc66e58352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mille"/>
          <p:cNvSpPr/>
          <p:nvPr userDrawn="1"/>
        </p:nvSpPr>
        <p:spPr>
          <a:xfrm flipH="1">
            <a:off x="-509270" y="-1106170"/>
            <a:ext cx="3148330" cy="2531110"/>
          </a:xfrm>
          <a:custGeom>
            <a:avLst/>
            <a:gdLst>
              <a:gd name="connsiteX0" fmla="*/ 610 w 4030"/>
              <a:gd name="connsiteY0" fmla="*/ 640 h 4143"/>
              <a:gd name="connsiteX1" fmla="*/ 3514 w 4030"/>
              <a:gd name="connsiteY1" fmla="*/ 640 h 4143"/>
              <a:gd name="connsiteX2" fmla="*/ 3514 w 4030"/>
              <a:gd name="connsiteY2" fmla="*/ 3681 h 4143"/>
              <a:gd name="connsiteX3" fmla="*/ 3510 w 4030"/>
              <a:gd name="connsiteY3" fmla="*/ 3688 h 4143"/>
              <a:gd name="connsiteX4" fmla="*/ 1698 w 4030"/>
              <a:gd name="connsiteY4" fmla="*/ 3963 h 4143"/>
              <a:gd name="connsiteX5" fmla="*/ 1651 w 4030"/>
              <a:gd name="connsiteY5" fmla="*/ 3955 h 4143"/>
              <a:gd name="connsiteX6" fmla="*/ 13 w 4030"/>
              <a:gd name="connsiteY6" fmla="*/ 1783 h 4143"/>
              <a:gd name="connsiteX7" fmla="*/ 607 w 4030"/>
              <a:gd name="connsiteY7" fmla="*/ 643 h 4143"/>
              <a:gd name="connsiteX8" fmla="*/ 610 w 4030"/>
              <a:gd name="connsiteY8" fmla="*/ 640 h 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1" h="4144">
                <a:moveTo>
                  <a:pt x="610" y="640"/>
                </a:moveTo>
                <a:cubicBezTo>
                  <a:pt x="1503" y="-288"/>
                  <a:pt x="2555" y="-135"/>
                  <a:pt x="3514" y="640"/>
                </a:cubicBezTo>
                <a:cubicBezTo>
                  <a:pt x="4253" y="986"/>
                  <a:pt x="4151" y="2480"/>
                  <a:pt x="3514" y="3681"/>
                </a:cubicBezTo>
                <a:lnTo>
                  <a:pt x="3510" y="3688"/>
                </a:lnTo>
                <a:cubicBezTo>
                  <a:pt x="3273" y="4114"/>
                  <a:pt x="2787" y="4316"/>
                  <a:pt x="1698" y="3963"/>
                </a:cubicBezTo>
                <a:lnTo>
                  <a:pt x="1651" y="3955"/>
                </a:lnTo>
                <a:cubicBezTo>
                  <a:pt x="663" y="3657"/>
                  <a:pt x="-111" y="2814"/>
                  <a:pt x="13" y="1783"/>
                </a:cubicBezTo>
                <a:cubicBezTo>
                  <a:pt x="69" y="1320"/>
                  <a:pt x="289" y="924"/>
                  <a:pt x="607" y="643"/>
                </a:cubicBezTo>
                <a:lnTo>
                  <a:pt x="610" y="64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camille"/>
          <p:cNvSpPr/>
          <p:nvPr userDrawn="1"/>
        </p:nvSpPr>
        <p:spPr>
          <a:xfrm rot="18720000">
            <a:off x="-452755" y="967740"/>
            <a:ext cx="944880" cy="9245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-467995" y="4541154"/>
            <a:ext cx="1514475" cy="2774315"/>
          </a:xfrm>
          <a:custGeom>
            <a:avLst/>
            <a:gdLst>
              <a:gd name="connsiteX0" fmla="*/ 0 w 2385"/>
              <a:gd name="connsiteY0" fmla="*/ 1366 h 4369"/>
              <a:gd name="connsiteX1" fmla="*/ 1061 w 2385"/>
              <a:gd name="connsiteY1" fmla="*/ 0 h 4369"/>
              <a:gd name="connsiteX2" fmla="*/ 2385 w 2385"/>
              <a:gd name="connsiteY2" fmla="*/ 2383 h 4369"/>
              <a:gd name="connsiteX3" fmla="*/ 1323 w 2385"/>
              <a:gd name="connsiteY3" fmla="*/ 4369 h 4369"/>
              <a:gd name="connsiteX4" fmla="*/ 0 w 2385"/>
              <a:gd name="connsiteY4" fmla="*/ 1366 h 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" h="4369">
                <a:moveTo>
                  <a:pt x="0" y="1366"/>
                </a:moveTo>
                <a:cubicBezTo>
                  <a:pt x="0" y="268"/>
                  <a:pt x="474" y="0"/>
                  <a:pt x="1061" y="0"/>
                </a:cubicBezTo>
                <a:cubicBezTo>
                  <a:pt x="1647" y="0"/>
                  <a:pt x="2385" y="1285"/>
                  <a:pt x="2385" y="2383"/>
                </a:cubicBezTo>
                <a:cubicBezTo>
                  <a:pt x="2385" y="3480"/>
                  <a:pt x="1909" y="4369"/>
                  <a:pt x="1323" y="4369"/>
                </a:cubicBezTo>
                <a:cubicBezTo>
                  <a:pt x="736" y="4369"/>
                  <a:pt x="0" y="2463"/>
                  <a:pt x="0" y="1366"/>
                </a:cubicBez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camille"/>
          <p:cNvSpPr/>
          <p:nvPr userDrawn="1"/>
        </p:nvSpPr>
        <p:spPr>
          <a:xfrm flipH="1">
            <a:off x="10843260" y="4328795"/>
            <a:ext cx="2459990" cy="2531110"/>
          </a:xfrm>
          <a:custGeom>
            <a:avLst/>
            <a:gdLst>
              <a:gd name="connsiteX0" fmla="*/ 610 w 4030"/>
              <a:gd name="connsiteY0" fmla="*/ 640 h 4143"/>
              <a:gd name="connsiteX1" fmla="*/ 3514 w 4030"/>
              <a:gd name="connsiteY1" fmla="*/ 640 h 4143"/>
              <a:gd name="connsiteX2" fmla="*/ 3514 w 4030"/>
              <a:gd name="connsiteY2" fmla="*/ 3681 h 4143"/>
              <a:gd name="connsiteX3" fmla="*/ 3510 w 4030"/>
              <a:gd name="connsiteY3" fmla="*/ 3688 h 4143"/>
              <a:gd name="connsiteX4" fmla="*/ 1698 w 4030"/>
              <a:gd name="connsiteY4" fmla="*/ 3963 h 4143"/>
              <a:gd name="connsiteX5" fmla="*/ 1651 w 4030"/>
              <a:gd name="connsiteY5" fmla="*/ 3955 h 4143"/>
              <a:gd name="connsiteX6" fmla="*/ 13 w 4030"/>
              <a:gd name="connsiteY6" fmla="*/ 1783 h 4143"/>
              <a:gd name="connsiteX7" fmla="*/ 607 w 4030"/>
              <a:gd name="connsiteY7" fmla="*/ 643 h 4143"/>
              <a:gd name="connsiteX8" fmla="*/ 610 w 4030"/>
              <a:gd name="connsiteY8" fmla="*/ 640 h 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1" h="4144">
                <a:moveTo>
                  <a:pt x="610" y="640"/>
                </a:moveTo>
                <a:cubicBezTo>
                  <a:pt x="1503" y="-288"/>
                  <a:pt x="2555" y="-135"/>
                  <a:pt x="3514" y="640"/>
                </a:cubicBezTo>
                <a:cubicBezTo>
                  <a:pt x="4253" y="986"/>
                  <a:pt x="4151" y="2480"/>
                  <a:pt x="3514" y="3681"/>
                </a:cubicBezTo>
                <a:lnTo>
                  <a:pt x="3510" y="3688"/>
                </a:lnTo>
                <a:cubicBezTo>
                  <a:pt x="3273" y="4114"/>
                  <a:pt x="2787" y="4316"/>
                  <a:pt x="1698" y="3963"/>
                </a:cubicBezTo>
                <a:lnTo>
                  <a:pt x="1651" y="3955"/>
                </a:lnTo>
                <a:cubicBezTo>
                  <a:pt x="663" y="3657"/>
                  <a:pt x="-111" y="2814"/>
                  <a:pt x="13" y="1783"/>
                </a:cubicBezTo>
                <a:cubicBezTo>
                  <a:pt x="69" y="1320"/>
                  <a:pt x="289" y="924"/>
                  <a:pt x="607" y="643"/>
                </a:cubicBezTo>
                <a:lnTo>
                  <a:pt x="610" y="64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8627745" y="5969000"/>
            <a:ext cx="3385820" cy="1332865"/>
          </a:xfrm>
          <a:custGeom>
            <a:avLst/>
            <a:gdLst>
              <a:gd name="connsiteX0" fmla="*/ 0 w 5332"/>
              <a:gd name="connsiteY0" fmla="*/ 1153 h 2099"/>
              <a:gd name="connsiteX1" fmla="*/ 3618 w 5332"/>
              <a:gd name="connsiteY1" fmla="*/ 0 h 2099"/>
              <a:gd name="connsiteX2" fmla="*/ 5332 w 5332"/>
              <a:gd name="connsiteY2" fmla="*/ 1153 h 2099"/>
              <a:gd name="connsiteX3" fmla="*/ 2666 w 5332"/>
              <a:gd name="connsiteY3" fmla="*/ 2099 h 2099"/>
              <a:gd name="connsiteX4" fmla="*/ 0 w 5332"/>
              <a:gd name="connsiteY4" fmla="*/ 1153 h 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" h="2099">
                <a:moveTo>
                  <a:pt x="0" y="1153"/>
                </a:moveTo>
                <a:cubicBezTo>
                  <a:pt x="0" y="630"/>
                  <a:pt x="2146" y="0"/>
                  <a:pt x="3618" y="0"/>
                </a:cubicBezTo>
                <a:cubicBezTo>
                  <a:pt x="5090" y="0"/>
                  <a:pt x="5332" y="630"/>
                  <a:pt x="5332" y="1153"/>
                </a:cubicBezTo>
                <a:cubicBezTo>
                  <a:pt x="5332" y="1675"/>
                  <a:pt x="4138" y="2099"/>
                  <a:pt x="2666" y="2099"/>
                </a:cubicBezTo>
                <a:cubicBezTo>
                  <a:pt x="1194" y="2099"/>
                  <a:pt x="0" y="1675"/>
                  <a:pt x="0" y="1153"/>
                </a:cubicBez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camille"/>
          <p:cNvSpPr/>
          <p:nvPr userDrawn="1"/>
        </p:nvSpPr>
        <p:spPr>
          <a:xfrm rot="18720000">
            <a:off x="10028555" y="5313680"/>
            <a:ext cx="1652905" cy="16173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camille"/>
          <p:cNvSpPr/>
          <p:nvPr userDrawn="1"/>
        </p:nvSpPr>
        <p:spPr>
          <a:xfrm rot="18720000">
            <a:off x="308610" y="5492115"/>
            <a:ext cx="2312035" cy="22625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camille"/>
          <p:cNvSpPr/>
          <p:nvPr userDrawn="1"/>
        </p:nvSpPr>
        <p:spPr>
          <a:xfrm rot="18720000">
            <a:off x="1534795" y="-1069975"/>
            <a:ext cx="2629535" cy="21361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/>
        </p:nvSpPr>
        <p:spPr>
          <a:xfrm>
            <a:off x="9330055" y="-481330"/>
            <a:ext cx="2519045" cy="1041400"/>
          </a:xfrm>
          <a:custGeom>
            <a:avLst/>
            <a:gdLst>
              <a:gd name="connsiteX0" fmla="*/ 0 w 2385"/>
              <a:gd name="connsiteY0" fmla="*/ 1366 h 4369"/>
              <a:gd name="connsiteX1" fmla="*/ 1061 w 2385"/>
              <a:gd name="connsiteY1" fmla="*/ 0 h 4369"/>
              <a:gd name="connsiteX2" fmla="*/ 2385 w 2385"/>
              <a:gd name="connsiteY2" fmla="*/ 2383 h 4369"/>
              <a:gd name="connsiteX3" fmla="*/ 1323 w 2385"/>
              <a:gd name="connsiteY3" fmla="*/ 4369 h 4369"/>
              <a:gd name="connsiteX4" fmla="*/ 0 w 2385"/>
              <a:gd name="connsiteY4" fmla="*/ 1366 h 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" h="4369">
                <a:moveTo>
                  <a:pt x="0" y="1366"/>
                </a:moveTo>
                <a:cubicBezTo>
                  <a:pt x="0" y="268"/>
                  <a:pt x="474" y="0"/>
                  <a:pt x="1061" y="0"/>
                </a:cubicBezTo>
                <a:cubicBezTo>
                  <a:pt x="1647" y="0"/>
                  <a:pt x="2385" y="1285"/>
                  <a:pt x="2385" y="2383"/>
                </a:cubicBezTo>
                <a:cubicBezTo>
                  <a:pt x="2385" y="3480"/>
                  <a:pt x="1909" y="4369"/>
                  <a:pt x="1323" y="4369"/>
                </a:cubicBezTo>
                <a:cubicBezTo>
                  <a:pt x="736" y="4369"/>
                  <a:pt x="0" y="2463"/>
                  <a:pt x="0" y="1366"/>
                </a:cubicBez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camille"/>
          <p:cNvSpPr/>
          <p:nvPr userDrawn="1"/>
        </p:nvSpPr>
        <p:spPr>
          <a:xfrm rot="18720000">
            <a:off x="10725785" y="-466090"/>
            <a:ext cx="2312035" cy="22625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187325" y="68776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802640" y="-12769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2164695" y="-248920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2030095" y="-128905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-509270" y="-1106170"/>
            <a:ext cx="14695170" cy="8954135"/>
            <a:chOff x="-802" y="-1742"/>
            <a:chExt cx="23142" cy="14101"/>
          </a:xfrm>
        </p:grpSpPr>
        <p:sp>
          <p:nvSpPr>
            <p:cNvPr id="13" name="camille"/>
            <p:cNvSpPr/>
            <p:nvPr userDrawn="1"/>
          </p:nvSpPr>
          <p:spPr>
            <a:xfrm flipH="1">
              <a:off x="-802" y="-1742"/>
              <a:ext cx="4958" cy="3986"/>
            </a:xfrm>
            <a:custGeom>
              <a:avLst/>
              <a:gdLst>
                <a:gd name="connsiteX0" fmla="*/ 610 w 4030"/>
                <a:gd name="connsiteY0" fmla="*/ 640 h 4143"/>
                <a:gd name="connsiteX1" fmla="*/ 3514 w 4030"/>
                <a:gd name="connsiteY1" fmla="*/ 640 h 4143"/>
                <a:gd name="connsiteX2" fmla="*/ 3514 w 4030"/>
                <a:gd name="connsiteY2" fmla="*/ 3681 h 4143"/>
                <a:gd name="connsiteX3" fmla="*/ 3510 w 4030"/>
                <a:gd name="connsiteY3" fmla="*/ 3688 h 4143"/>
                <a:gd name="connsiteX4" fmla="*/ 1698 w 4030"/>
                <a:gd name="connsiteY4" fmla="*/ 3963 h 4143"/>
                <a:gd name="connsiteX5" fmla="*/ 1651 w 4030"/>
                <a:gd name="connsiteY5" fmla="*/ 3955 h 4143"/>
                <a:gd name="connsiteX6" fmla="*/ 13 w 4030"/>
                <a:gd name="connsiteY6" fmla="*/ 1783 h 4143"/>
                <a:gd name="connsiteX7" fmla="*/ 607 w 4030"/>
                <a:gd name="connsiteY7" fmla="*/ 643 h 4143"/>
                <a:gd name="connsiteX8" fmla="*/ 610 w 4030"/>
                <a:gd name="connsiteY8" fmla="*/ 640 h 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1" h="4144">
                  <a:moveTo>
                    <a:pt x="610" y="640"/>
                  </a:moveTo>
                  <a:cubicBezTo>
                    <a:pt x="1503" y="-288"/>
                    <a:pt x="2555" y="-135"/>
                    <a:pt x="3514" y="640"/>
                  </a:cubicBezTo>
                  <a:cubicBezTo>
                    <a:pt x="4253" y="986"/>
                    <a:pt x="4151" y="2480"/>
                    <a:pt x="3514" y="3681"/>
                  </a:cubicBezTo>
                  <a:lnTo>
                    <a:pt x="3510" y="3688"/>
                  </a:lnTo>
                  <a:cubicBezTo>
                    <a:pt x="3273" y="4114"/>
                    <a:pt x="2787" y="4316"/>
                    <a:pt x="1698" y="3963"/>
                  </a:cubicBezTo>
                  <a:lnTo>
                    <a:pt x="1651" y="3955"/>
                  </a:lnTo>
                  <a:cubicBezTo>
                    <a:pt x="663" y="3657"/>
                    <a:pt x="-111" y="2814"/>
                    <a:pt x="13" y="1783"/>
                  </a:cubicBezTo>
                  <a:cubicBezTo>
                    <a:pt x="69" y="1320"/>
                    <a:pt x="289" y="924"/>
                    <a:pt x="607" y="643"/>
                  </a:cubicBezTo>
                  <a:lnTo>
                    <a:pt x="610" y="64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4" name="camille"/>
            <p:cNvSpPr/>
            <p:nvPr userDrawn="1"/>
          </p:nvSpPr>
          <p:spPr>
            <a:xfrm rot="18720000">
              <a:off x="-713" y="1524"/>
              <a:ext cx="1488" cy="14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 userDrawn="1"/>
          </p:nvSpPr>
          <p:spPr>
            <a:xfrm>
              <a:off x="-737" y="7151"/>
              <a:ext cx="2385" cy="4369"/>
            </a:xfrm>
            <a:custGeom>
              <a:avLst/>
              <a:gdLst>
                <a:gd name="connsiteX0" fmla="*/ 0 w 2385"/>
                <a:gd name="connsiteY0" fmla="*/ 1366 h 4369"/>
                <a:gd name="connsiteX1" fmla="*/ 1061 w 2385"/>
                <a:gd name="connsiteY1" fmla="*/ 0 h 4369"/>
                <a:gd name="connsiteX2" fmla="*/ 2385 w 2385"/>
                <a:gd name="connsiteY2" fmla="*/ 2383 h 4369"/>
                <a:gd name="connsiteX3" fmla="*/ 1323 w 2385"/>
                <a:gd name="connsiteY3" fmla="*/ 4369 h 4369"/>
                <a:gd name="connsiteX4" fmla="*/ 0 w 2385"/>
                <a:gd name="connsiteY4" fmla="*/ 1366 h 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" h="4369">
                  <a:moveTo>
                    <a:pt x="0" y="1366"/>
                  </a:moveTo>
                  <a:cubicBezTo>
                    <a:pt x="0" y="268"/>
                    <a:pt x="474" y="0"/>
                    <a:pt x="1061" y="0"/>
                  </a:cubicBezTo>
                  <a:cubicBezTo>
                    <a:pt x="1647" y="0"/>
                    <a:pt x="2385" y="1285"/>
                    <a:pt x="2385" y="2383"/>
                  </a:cubicBezTo>
                  <a:cubicBezTo>
                    <a:pt x="2385" y="3480"/>
                    <a:pt x="1909" y="4369"/>
                    <a:pt x="1323" y="4369"/>
                  </a:cubicBezTo>
                  <a:cubicBezTo>
                    <a:pt x="736" y="4369"/>
                    <a:pt x="0" y="2463"/>
                    <a:pt x="0" y="1366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camille"/>
            <p:cNvSpPr/>
            <p:nvPr userDrawn="1"/>
          </p:nvSpPr>
          <p:spPr>
            <a:xfrm flipH="1">
              <a:off x="18466" y="7678"/>
              <a:ext cx="3874" cy="3986"/>
            </a:xfrm>
            <a:custGeom>
              <a:avLst/>
              <a:gdLst>
                <a:gd name="connsiteX0" fmla="*/ 610 w 4030"/>
                <a:gd name="connsiteY0" fmla="*/ 640 h 4143"/>
                <a:gd name="connsiteX1" fmla="*/ 3514 w 4030"/>
                <a:gd name="connsiteY1" fmla="*/ 640 h 4143"/>
                <a:gd name="connsiteX2" fmla="*/ 3514 w 4030"/>
                <a:gd name="connsiteY2" fmla="*/ 3681 h 4143"/>
                <a:gd name="connsiteX3" fmla="*/ 3510 w 4030"/>
                <a:gd name="connsiteY3" fmla="*/ 3688 h 4143"/>
                <a:gd name="connsiteX4" fmla="*/ 1698 w 4030"/>
                <a:gd name="connsiteY4" fmla="*/ 3963 h 4143"/>
                <a:gd name="connsiteX5" fmla="*/ 1651 w 4030"/>
                <a:gd name="connsiteY5" fmla="*/ 3955 h 4143"/>
                <a:gd name="connsiteX6" fmla="*/ 13 w 4030"/>
                <a:gd name="connsiteY6" fmla="*/ 1783 h 4143"/>
                <a:gd name="connsiteX7" fmla="*/ 607 w 4030"/>
                <a:gd name="connsiteY7" fmla="*/ 643 h 4143"/>
                <a:gd name="connsiteX8" fmla="*/ 610 w 4030"/>
                <a:gd name="connsiteY8" fmla="*/ 640 h 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1" h="4144">
                  <a:moveTo>
                    <a:pt x="610" y="640"/>
                  </a:moveTo>
                  <a:cubicBezTo>
                    <a:pt x="1503" y="-288"/>
                    <a:pt x="2555" y="-135"/>
                    <a:pt x="3514" y="640"/>
                  </a:cubicBezTo>
                  <a:cubicBezTo>
                    <a:pt x="4253" y="986"/>
                    <a:pt x="4151" y="2480"/>
                    <a:pt x="3514" y="3681"/>
                  </a:cubicBezTo>
                  <a:lnTo>
                    <a:pt x="3510" y="3688"/>
                  </a:lnTo>
                  <a:cubicBezTo>
                    <a:pt x="3273" y="4114"/>
                    <a:pt x="2787" y="4316"/>
                    <a:pt x="1698" y="3963"/>
                  </a:cubicBezTo>
                  <a:lnTo>
                    <a:pt x="1651" y="3955"/>
                  </a:lnTo>
                  <a:cubicBezTo>
                    <a:pt x="663" y="3657"/>
                    <a:pt x="-111" y="2814"/>
                    <a:pt x="13" y="1783"/>
                  </a:cubicBezTo>
                  <a:cubicBezTo>
                    <a:pt x="69" y="1320"/>
                    <a:pt x="289" y="924"/>
                    <a:pt x="607" y="643"/>
                  </a:cubicBezTo>
                  <a:lnTo>
                    <a:pt x="610" y="64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14977" y="10261"/>
              <a:ext cx="5332" cy="2099"/>
            </a:xfrm>
            <a:custGeom>
              <a:avLst/>
              <a:gdLst>
                <a:gd name="connsiteX0" fmla="*/ 0 w 5332"/>
                <a:gd name="connsiteY0" fmla="*/ 1153 h 2099"/>
                <a:gd name="connsiteX1" fmla="*/ 3618 w 5332"/>
                <a:gd name="connsiteY1" fmla="*/ 0 h 2099"/>
                <a:gd name="connsiteX2" fmla="*/ 5332 w 5332"/>
                <a:gd name="connsiteY2" fmla="*/ 1153 h 2099"/>
                <a:gd name="connsiteX3" fmla="*/ 2666 w 5332"/>
                <a:gd name="connsiteY3" fmla="*/ 2099 h 2099"/>
                <a:gd name="connsiteX4" fmla="*/ 0 w 5332"/>
                <a:gd name="connsiteY4" fmla="*/ 1153 h 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2099">
                  <a:moveTo>
                    <a:pt x="0" y="1153"/>
                  </a:moveTo>
                  <a:cubicBezTo>
                    <a:pt x="0" y="630"/>
                    <a:pt x="2146" y="0"/>
                    <a:pt x="3618" y="0"/>
                  </a:cubicBezTo>
                  <a:cubicBezTo>
                    <a:pt x="5090" y="0"/>
                    <a:pt x="5332" y="630"/>
                    <a:pt x="5332" y="1153"/>
                  </a:cubicBezTo>
                  <a:cubicBezTo>
                    <a:pt x="5332" y="1675"/>
                    <a:pt x="4138" y="2099"/>
                    <a:pt x="2666" y="2099"/>
                  </a:cubicBezTo>
                  <a:cubicBezTo>
                    <a:pt x="1194" y="2099"/>
                    <a:pt x="0" y="1675"/>
                    <a:pt x="0" y="1153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camille"/>
            <p:cNvSpPr/>
            <p:nvPr userDrawn="1"/>
          </p:nvSpPr>
          <p:spPr>
            <a:xfrm rot="18720000">
              <a:off x="17183" y="9229"/>
              <a:ext cx="2603" cy="25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2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camille"/>
            <p:cNvSpPr/>
            <p:nvPr userDrawn="1"/>
          </p:nvSpPr>
          <p:spPr>
            <a:xfrm rot="18720000">
              <a:off x="486" y="8649"/>
              <a:ext cx="3641" cy="356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1" name="camille"/>
            <p:cNvSpPr/>
            <p:nvPr userDrawn="1"/>
          </p:nvSpPr>
          <p:spPr>
            <a:xfrm rot="18720000">
              <a:off x="1822" y="-1023"/>
              <a:ext cx="4141" cy="336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 userDrawn="1"/>
          </p:nvSpPr>
          <p:spPr>
            <a:xfrm>
              <a:off x="14693" y="-758"/>
              <a:ext cx="3967" cy="1640"/>
            </a:xfrm>
            <a:custGeom>
              <a:avLst/>
              <a:gdLst>
                <a:gd name="connsiteX0" fmla="*/ 0 w 2385"/>
                <a:gd name="connsiteY0" fmla="*/ 1366 h 4369"/>
                <a:gd name="connsiteX1" fmla="*/ 1061 w 2385"/>
                <a:gd name="connsiteY1" fmla="*/ 0 h 4369"/>
                <a:gd name="connsiteX2" fmla="*/ 2385 w 2385"/>
                <a:gd name="connsiteY2" fmla="*/ 2383 h 4369"/>
                <a:gd name="connsiteX3" fmla="*/ 1323 w 2385"/>
                <a:gd name="connsiteY3" fmla="*/ 4369 h 4369"/>
                <a:gd name="connsiteX4" fmla="*/ 0 w 2385"/>
                <a:gd name="connsiteY4" fmla="*/ 1366 h 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" h="4369">
                  <a:moveTo>
                    <a:pt x="0" y="1366"/>
                  </a:moveTo>
                  <a:cubicBezTo>
                    <a:pt x="0" y="268"/>
                    <a:pt x="474" y="0"/>
                    <a:pt x="1061" y="0"/>
                  </a:cubicBezTo>
                  <a:cubicBezTo>
                    <a:pt x="1647" y="0"/>
                    <a:pt x="2385" y="1285"/>
                    <a:pt x="2385" y="2383"/>
                  </a:cubicBezTo>
                  <a:cubicBezTo>
                    <a:pt x="2385" y="3480"/>
                    <a:pt x="1909" y="4369"/>
                    <a:pt x="1323" y="4369"/>
                  </a:cubicBezTo>
                  <a:cubicBezTo>
                    <a:pt x="736" y="4369"/>
                    <a:pt x="0" y="2463"/>
                    <a:pt x="0" y="1366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camille"/>
            <p:cNvSpPr/>
            <p:nvPr userDrawn="1"/>
          </p:nvSpPr>
          <p:spPr>
            <a:xfrm rot="18720000">
              <a:off x="16891" y="-734"/>
              <a:ext cx="3641" cy="356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-187325" y="68776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802640" y="-12769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2164695" y="-248920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990090" y="-128905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509270" y="-1106170"/>
            <a:ext cx="13804900" cy="8884920"/>
            <a:chOff x="-802" y="-1742"/>
            <a:chExt cx="21740" cy="13992"/>
          </a:xfrm>
        </p:grpSpPr>
        <p:sp>
          <p:nvSpPr>
            <p:cNvPr id="13" name="camille"/>
            <p:cNvSpPr/>
            <p:nvPr userDrawn="1"/>
          </p:nvSpPr>
          <p:spPr>
            <a:xfrm flipH="1">
              <a:off x="-802" y="-1742"/>
              <a:ext cx="4958" cy="3986"/>
            </a:xfrm>
            <a:custGeom>
              <a:avLst/>
              <a:gdLst>
                <a:gd name="connsiteX0" fmla="*/ 610 w 4030"/>
                <a:gd name="connsiteY0" fmla="*/ 640 h 4143"/>
                <a:gd name="connsiteX1" fmla="*/ 3514 w 4030"/>
                <a:gd name="connsiteY1" fmla="*/ 640 h 4143"/>
                <a:gd name="connsiteX2" fmla="*/ 3514 w 4030"/>
                <a:gd name="connsiteY2" fmla="*/ 3681 h 4143"/>
                <a:gd name="connsiteX3" fmla="*/ 3510 w 4030"/>
                <a:gd name="connsiteY3" fmla="*/ 3688 h 4143"/>
                <a:gd name="connsiteX4" fmla="*/ 1698 w 4030"/>
                <a:gd name="connsiteY4" fmla="*/ 3963 h 4143"/>
                <a:gd name="connsiteX5" fmla="*/ 1651 w 4030"/>
                <a:gd name="connsiteY5" fmla="*/ 3955 h 4143"/>
                <a:gd name="connsiteX6" fmla="*/ 13 w 4030"/>
                <a:gd name="connsiteY6" fmla="*/ 1783 h 4143"/>
                <a:gd name="connsiteX7" fmla="*/ 607 w 4030"/>
                <a:gd name="connsiteY7" fmla="*/ 643 h 4143"/>
                <a:gd name="connsiteX8" fmla="*/ 610 w 4030"/>
                <a:gd name="connsiteY8" fmla="*/ 640 h 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1" h="4144">
                  <a:moveTo>
                    <a:pt x="610" y="640"/>
                  </a:moveTo>
                  <a:cubicBezTo>
                    <a:pt x="1503" y="-288"/>
                    <a:pt x="2555" y="-135"/>
                    <a:pt x="3514" y="640"/>
                  </a:cubicBezTo>
                  <a:cubicBezTo>
                    <a:pt x="4253" y="986"/>
                    <a:pt x="4151" y="2480"/>
                    <a:pt x="3514" y="3681"/>
                  </a:cubicBezTo>
                  <a:lnTo>
                    <a:pt x="3510" y="3688"/>
                  </a:lnTo>
                  <a:cubicBezTo>
                    <a:pt x="3273" y="4114"/>
                    <a:pt x="2787" y="4316"/>
                    <a:pt x="1698" y="3963"/>
                  </a:cubicBezTo>
                  <a:lnTo>
                    <a:pt x="1651" y="3955"/>
                  </a:lnTo>
                  <a:cubicBezTo>
                    <a:pt x="663" y="3657"/>
                    <a:pt x="-111" y="2814"/>
                    <a:pt x="13" y="1783"/>
                  </a:cubicBezTo>
                  <a:cubicBezTo>
                    <a:pt x="69" y="1320"/>
                    <a:pt x="289" y="924"/>
                    <a:pt x="607" y="643"/>
                  </a:cubicBezTo>
                  <a:lnTo>
                    <a:pt x="610" y="64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4" name="camille"/>
            <p:cNvSpPr/>
            <p:nvPr userDrawn="1"/>
          </p:nvSpPr>
          <p:spPr>
            <a:xfrm rot="18720000">
              <a:off x="408" y="1817"/>
              <a:ext cx="1057" cy="103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 userDrawn="1"/>
          </p:nvSpPr>
          <p:spPr>
            <a:xfrm>
              <a:off x="-737" y="7151"/>
              <a:ext cx="2385" cy="4369"/>
            </a:xfrm>
            <a:custGeom>
              <a:avLst/>
              <a:gdLst>
                <a:gd name="connsiteX0" fmla="*/ 0 w 2385"/>
                <a:gd name="connsiteY0" fmla="*/ 1366 h 4369"/>
                <a:gd name="connsiteX1" fmla="*/ 1061 w 2385"/>
                <a:gd name="connsiteY1" fmla="*/ 0 h 4369"/>
                <a:gd name="connsiteX2" fmla="*/ 2385 w 2385"/>
                <a:gd name="connsiteY2" fmla="*/ 2383 h 4369"/>
                <a:gd name="connsiteX3" fmla="*/ 1323 w 2385"/>
                <a:gd name="connsiteY3" fmla="*/ 4369 h 4369"/>
                <a:gd name="connsiteX4" fmla="*/ 0 w 2385"/>
                <a:gd name="connsiteY4" fmla="*/ 1366 h 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" h="4369">
                  <a:moveTo>
                    <a:pt x="0" y="1366"/>
                  </a:moveTo>
                  <a:cubicBezTo>
                    <a:pt x="0" y="268"/>
                    <a:pt x="474" y="0"/>
                    <a:pt x="1061" y="0"/>
                  </a:cubicBezTo>
                  <a:cubicBezTo>
                    <a:pt x="1647" y="0"/>
                    <a:pt x="2385" y="1285"/>
                    <a:pt x="2385" y="2383"/>
                  </a:cubicBezTo>
                  <a:cubicBezTo>
                    <a:pt x="2385" y="3480"/>
                    <a:pt x="1909" y="4369"/>
                    <a:pt x="1323" y="4369"/>
                  </a:cubicBezTo>
                  <a:cubicBezTo>
                    <a:pt x="736" y="4369"/>
                    <a:pt x="0" y="2463"/>
                    <a:pt x="0" y="1366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camille"/>
            <p:cNvSpPr/>
            <p:nvPr userDrawn="1"/>
          </p:nvSpPr>
          <p:spPr>
            <a:xfrm flipH="1">
              <a:off x="17036" y="7187"/>
              <a:ext cx="3874" cy="3986"/>
            </a:xfrm>
            <a:custGeom>
              <a:avLst/>
              <a:gdLst>
                <a:gd name="connsiteX0" fmla="*/ 610 w 4030"/>
                <a:gd name="connsiteY0" fmla="*/ 640 h 4143"/>
                <a:gd name="connsiteX1" fmla="*/ 3514 w 4030"/>
                <a:gd name="connsiteY1" fmla="*/ 640 h 4143"/>
                <a:gd name="connsiteX2" fmla="*/ 3514 w 4030"/>
                <a:gd name="connsiteY2" fmla="*/ 3681 h 4143"/>
                <a:gd name="connsiteX3" fmla="*/ 3510 w 4030"/>
                <a:gd name="connsiteY3" fmla="*/ 3688 h 4143"/>
                <a:gd name="connsiteX4" fmla="*/ 1698 w 4030"/>
                <a:gd name="connsiteY4" fmla="*/ 3963 h 4143"/>
                <a:gd name="connsiteX5" fmla="*/ 1651 w 4030"/>
                <a:gd name="connsiteY5" fmla="*/ 3955 h 4143"/>
                <a:gd name="connsiteX6" fmla="*/ 13 w 4030"/>
                <a:gd name="connsiteY6" fmla="*/ 1783 h 4143"/>
                <a:gd name="connsiteX7" fmla="*/ 607 w 4030"/>
                <a:gd name="connsiteY7" fmla="*/ 643 h 4143"/>
                <a:gd name="connsiteX8" fmla="*/ 610 w 4030"/>
                <a:gd name="connsiteY8" fmla="*/ 640 h 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1" h="4144">
                  <a:moveTo>
                    <a:pt x="610" y="640"/>
                  </a:moveTo>
                  <a:cubicBezTo>
                    <a:pt x="1503" y="-288"/>
                    <a:pt x="2555" y="-135"/>
                    <a:pt x="3514" y="640"/>
                  </a:cubicBezTo>
                  <a:cubicBezTo>
                    <a:pt x="4253" y="986"/>
                    <a:pt x="4151" y="2480"/>
                    <a:pt x="3514" y="3681"/>
                  </a:cubicBezTo>
                  <a:lnTo>
                    <a:pt x="3510" y="3688"/>
                  </a:lnTo>
                  <a:cubicBezTo>
                    <a:pt x="3273" y="4114"/>
                    <a:pt x="2787" y="4316"/>
                    <a:pt x="1698" y="3963"/>
                  </a:cubicBezTo>
                  <a:lnTo>
                    <a:pt x="1651" y="3955"/>
                  </a:lnTo>
                  <a:cubicBezTo>
                    <a:pt x="663" y="3657"/>
                    <a:pt x="-111" y="2814"/>
                    <a:pt x="13" y="1783"/>
                  </a:cubicBezTo>
                  <a:cubicBezTo>
                    <a:pt x="69" y="1320"/>
                    <a:pt x="289" y="924"/>
                    <a:pt x="607" y="643"/>
                  </a:cubicBezTo>
                  <a:lnTo>
                    <a:pt x="610" y="64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13547" y="9770"/>
              <a:ext cx="5332" cy="2099"/>
            </a:xfrm>
            <a:custGeom>
              <a:avLst/>
              <a:gdLst>
                <a:gd name="connsiteX0" fmla="*/ 0 w 5332"/>
                <a:gd name="connsiteY0" fmla="*/ 1153 h 2099"/>
                <a:gd name="connsiteX1" fmla="*/ 3618 w 5332"/>
                <a:gd name="connsiteY1" fmla="*/ 0 h 2099"/>
                <a:gd name="connsiteX2" fmla="*/ 5332 w 5332"/>
                <a:gd name="connsiteY2" fmla="*/ 1153 h 2099"/>
                <a:gd name="connsiteX3" fmla="*/ 2666 w 5332"/>
                <a:gd name="connsiteY3" fmla="*/ 2099 h 2099"/>
                <a:gd name="connsiteX4" fmla="*/ 0 w 5332"/>
                <a:gd name="connsiteY4" fmla="*/ 1153 h 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2099">
                  <a:moveTo>
                    <a:pt x="0" y="1153"/>
                  </a:moveTo>
                  <a:cubicBezTo>
                    <a:pt x="0" y="630"/>
                    <a:pt x="2146" y="0"/>
                    <a:pt x="3618" y="0"/>
                  </a:cubicBezTo>
                  <a:cubicBezTo>
                    <a:pt x="5090" y="0"/>
                    <a:pt x="5332" y="630"/>
                    <a:pt x="5332" y="1153"/>
                  </a:cubicBezTo>
                  <a:cubicBezTo>
                    <a:pt x="5332" y="1675"/>
                    <a:pt x="4138" y="2099"/>
                    <a:pt x="2666" y="2099"/>
                  </a:cubicBezTo>
                  <a:cubicBezTo>
                    <a:pt x="1194" y="2099"/>
                    <a:pt x="0" y="1675"/>
                    <a:pt x="0" y="1153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camille"/>
            <p:cNvSpPr/>
            <p:nvPr userDrawn="1"/>
          </p:nvSpPr>
          <p:spPr>
            <a:xfrm rot="18720000">
              <a:off x="15753" y="8738"/>
              <a:ext cx="2603" cy="25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2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camille"/>
            <p:cNvSpPr/>
            <p:nvPr userDrawn="1"/>
          </p:nvSpPr>
          <p:spPr>
            <a:xfrm rot="18720000">
              <a:off x="486" y="8649"/>
              <a:ext cx="3641" cy="356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1" name="camille"/>
            <p:cNvSpPr/>
            <p:nvPr userDrawn="1"/>
          </p:nvSpPr>
          <p:spPr>
            <a:xfrm rot="18720000">
              <a:off x="1857" y="-1634"/>
              <a:ext cx="4141" cy="460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 userDrawn="1"/>
          </p:nvSpPr>
          <p:spPr>
            <a:xfrm>
              <a:off x="14693" y="-758"/>
              <a:ext cx="3967" cy="1640"/>
            </a:xfrm>
            <a:custGeom>
              <a:avLst/>
              <a:gdLst>
                <a:gd name="connsiteX0" fmla="*/ 0 w 2385"/>
                <a:gd name="connsiteY0" fmla="*/ 1366 h 4369"/>
                <a:gd name="connsiteX1" fmla="*/ 1061 w 2385"/>
                <a:gd name="connsiteY1" fmla="*/ 0 h 4369"/>
                <a:gd name="connsiteX2" fmla="*/ 2385 w 2385"/>
                <a:gd name="connsiteY2" fmla="*/ 2383 h 4369"/>
                <a:gd name="connsiteX3" fmla="*/ 1323 w 2385"/>
                <a:gd name="connsiteY3" fmla="*/ 4369 h 4369"/>
                <a:gd name="connsiteX4" fmla="*/ 0 w 2385"/>
                <a:gd name="connsiteY4" fmla="*/ 1366 h 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" h="4369">
                  <a:moveTo>
                    <a:pt x="0" y="1366"/>
                  </a:moveTo>
                  <a:cubicBezTo>
                    <a:pt x="0" y="268"/>
                    <a:pt x="474" y="0"/>
                    <a:pt x="1061" y="0"/>
                  </a:cubicBezTo>
                  <a:cubicBezTo>
                    <a:pt x="1647" y="0"/>
                    <a:pt x="2385" y="1285"/>
                    <a:pt x="2385" y="2383"/>
                  </a:cubicBezTo>
                  <a:cubicBezTo>
                    <a:pt x="2385" y="3480"/>
                    <a:pt x="1909" y="4369"/>
                    <a:pt x="1323" y="4369"/>
                  </a:cubicBezTo>
                  <a:cubicBezTo>
                    <a:pt x="736" y="4369"/>
                    <a:pt x="0" y="2463"/>
                    <a:pt x="0" y="1366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camille"/>
            <p:cNvSpPr/>
            <p:nvPr userDrawn="1"/>
          </p:nvSpPr>
          <p:spPr>
            <a:xfrm rot="18720000">
              <a:off x="16731" y="-181"/>
              <a:ext cx="4253" cy="416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-187325" y="68776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802640" y="-12769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2164695" y="-248920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2030095" y="-128905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mille"/>
          <p:cNvSpPr/>
          <p:nvPr userDrawn="1"/>
        </p:nvSpPr>
        <p:spPr>
          <a:xfrm rot="18720000">
            <a:off x="7228205" y="90805"/>
            <a:ext cx="1106805" cy="1083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camille"/>
          <p:cNvSpPr/>
          <p:nvPr userDrawn="1"/>
        </p:nvSpPr>
        <p:spPr>
          <a:xfrm flipH="1">
            <a:off x="11725910" y="4875530"/>
            <a:ext cx="2459990" cy="2531110"/>
          </a:xfrm>
          <a:custGeom>
            <a:avLst/>
            <a:gdLst>
              <a:gd name="connsiteX0" fmla="*/ 610 w 4030"/>
              <a:gd name="connsiteY0" fmla="*/ 640 h 4143"/>
              <a:gd name="connsiteX1" fmla="*/ 3514 w 4030"/>
              <a:gd name="connsiteY1" fmla="*/ 640 h 4143"/>
              <a:gd name="connsiteX2" fmla="*/ 3514 w 4030"/>
              <a:gd name="connsiteY2" fmla="*/ 3681 h 4143"/>
              <a:gd name="connsiteX3" fmla="*/ 3510 w 4030"/>
              <a:gd name="connsiteY3" fmla="*/ 3688 h 4143"/>
              <a:gd name="connsiteX4" fmla="*/ 1698 w 4030"/>
              <a:gd name="connsiteY4" fmla="*/ 3963 h 4143"/>
              <a:gd name="connsiteX5" fmla="*/ 1651 w 4030"/>
              <a:gd name="connsiteY5" fmla="*/ 3955 h 4143"/>
              <a:gd name="connsiteX6" fmla="*/ 13 w 4030"/>
              <a:gd name="connsiteY6" fmla="*/ 1783 h 4143"/>
              <a:gd name="connsiteX7" fmla="*/ 607 w 4030"/>
              <a:gd name="connsiteY7" fmla="*/ 643 h 4143"/>
              <a:gd name="connsiteX8" fmla="*/ 610 w 4030"/>
              <a:gd name="connsiteY8" fmla="*/ 640 h 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1" h="4144">
                <a:moveTo>
                  <a:pt x="610" y="640"/>
                </a:moveTo>
                <a:cubicBezTo>
                  <a:pt x="1503" y="-288"/>
                  <a:pt x="2555" y="-135"/>
                  <a:pt x="3514" y="640"/>
                </a:cubicBezTo>
                <a:cubicBezTo>
                  <a:pt x="4253" y="986"/>
                  <a:pt x="4151" y="2480"/>
                  <a:pt x="3514" y="3681"/>
                </a:cubicBezTo>
                <a:lnTo>
                  <a:pt x="3510" y="3688"/>
                </a:lnTo>
                <a:cubicBezTo>
                  <a:pt x="3273" y="4114"/>
                  <a:pt x="2787" y="4316"/>
                  <a:pt x="1698" y="3963"/>
                </a:cubicBezTo>
                <a:lnTo>
                  <a:pt x="1651" y="3955"/>
                </a:lnTo>
                <a:cubicBezTo>
                  <a:pt x="663" y="3657"/>
                  <a:pt x="-111" y="2814"/>
                  <a:pt x="13" y="1783"/>
                </a:cubicBezTo>
                <a:cubicBezTo>
                  <a:pt x="69" y="1320"/>
                  <a:pt x="289" y="924"/>
                  <a:pt x="607" y="643"/>
                </a:cubicBezTo>
                <a:lnTo>
                  <a:pt x="610" y="64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9510395" y="6515735"/>
            <a:ext cx="3385820" cy="1332865"/>
          </a:xfrm>
          <a:custGeom>
            <a:avLst/>
            <a:gdLst>
              <a:gd name="connsiteX0" fmla="*/ 0 w 5332"/>
              <a:gd name="connsiteY0" fmla="*/ 1153 h 2099"/>
              <a:gd name="connsiteX1" fmla="*/ 3618 w 5332"/>
              <a:gd name="connsiteY1" fmla="*/ 0 h 2099"/>
              <a:gd name="connsiteX2" fmla="*/ 5332 w 5332"/>
              <a:gd name="connsiteY2" fmla="*/ 1153 h 2099"/>
              <a:gd name="connsiteX3" fmla="*/ 2666 w 5332"/>
              <a:gd name="connsiteY3" fmla="*/ 2099 h 2099"/>
              <a:gd name="connsiteX4" fmla="*/ 0 w 5332"/>
              <a:gd name="connsiteY4" fmla="*/ 1153 h 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" h="2099">
                <a:moveTo>
                  <a:pt x="0" y="1153"/>
                </a:moveTo>
                <a:cubicBezTo>
                  <a:pt x="0" y="630"/>
                  <a:pt x="2146" y="0"/>
                  <a:pt x="3618" y="0"/>
                </a:cubicBezTo>
                <a:cubicBezTo>
                  <a:pt x="5090" y="0"/>
                  <a:pt x="5332" y="630"/>
                  <a:pt x="5332" y="1153"/>
                </a:cubicBezTo>
                <a:cubicBezTo>
                  <a:pt x="5332" y="1675"/>
                  <a:pt x="4138" y="2099"/>
                  <a:pt x="2666" y="2099"/>
                </a:cubicBezTo>
                <a:cubicBezTo>
                  <a:pt x="1194" y="2099"/>
                  <a:pt x="0" y="1675"/>
                  <a:pt x="0" y="1153"/>
                </a:cubicBez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camille"/>
          <p:cNvSpPr/>
          <p:nvPr userDrawn="1"/>
        </p:nvSpPr>
        <p:spPr>
          <a:xfrm rot="18720000">
            <a:off x="10911205" y="5860415"/>
            <a:ext cx="1652905" cy="16173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0">
            <a:off x="-509270" y="-1106170"/>
            <a:ext cx="3333115" cy="2477135"/>
            <a:chOff x="-802" y="-1742"/>
            <a:chExt cx="6376" cy="4738"/>
          </a:xfrm>
        </p:grpSpPr>
        <p:sp>
          <p:nvSpPr>
            <p:cNvPr id="13" name="camille"/>
            <p:cNvSpPr/>
            <p:nvPr userDrawn="1"/>
          </p:nvSpPr>
          <p:spPr>
            <a:xfrm flipH="1">
              <a:off x="-802" y="-1742"/>
              <a:ext cx="4958" cy="3986"/>
            </a:xfrm>
            <a:custGeom>
              <a:avLst/>
              <a:gdLst>
                <a:gd name="connsiteX0" fmla="*/ 610 w 4030"/>
                <a:gd name="connsiteY0" fmla="*/ 640 h 4143"/>
                <a:gd name="connsiteX1" fmla="*/ 3514 w 4030"/>
                <a:gd name="connsiteY1" fmla="*/ 640 h 4143"/>
                <a:gd name="connsiteX2" fmla="*/ 3514 w 4030"/>
                <a:gd name="connsiteY2" fmla="*/ 3681 h 4143"/>
                <a:gd name="connsiteX3" fmla="*/ 3510 w 4030"/>
                <a:gd name="connsiteY3" fmla="*/ 3688 h 4143"/>
                <a:gd name="connsiteX4" fmla="*/ 1698 w 4030"/>
                <a:gd name="connsiteY4" fmla="*/ 3963 h 4143"/>
                <a:gd name="connsiteX5" fmla="*/ 1651 w 4030"/>
                <a:gd name="connsiteY5" fmla="*/ 3955 h 4143"/>
                <a:gd name="connsiteX6" fmla="*/ 13 w 4030"/>
                <a:gd name="connsiteY6" fmla="*/ 1783 h 4143"/>
                <a:gd name="connsiteX7" fmla="*/ 607 w 4030"/>
                <a:gd name="connsiteY7" fmla="*/ 643 h 4143"/>
                <a:gd name="connsiteX8" fmla="*/ 610 w 4030"/>
                <a:gd name="connsiteY8" fmla="*/ 640 h 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1" h="4144">
                  <a:moveTo>
                    <a:pt x="610" y="640"/>
                  </a:moveTo>
                  <a:cubicBezTo>
                    <a:pt x="1503" y="-288"/>
                    <a:pt x="2555" y="-135"/>
                    <a:pt x="3514" y="640"/>
                  </a:cubicBezTo>
                  <a:cubicBezTo>
                    <a:pt x="4253" y="986"/>
                    <a:pt x="4151" y="2480"/>
                    <a:pt x="3514" y="3681"/>
                  </a:cubicBezTo>
                  <a:lnTo>
                    <a:pt x="3510" y="3688"/>
                  </a:lnTo>
                  <a:cubicBezTo>
                    <a:pt x="3273" y="4114"/>
                    <a:pt x="2787" y="4316"/>
                    <a:pt x="1698" y="3963"/>
                  </a:cubicBezTo>
                  <a:lnTo>
                    <a:pt x="1651" y="3955"/>
                  </a:lnTo>
                  <a:cubicBezTo>
                    <a:pt x="663" y="3657"/>
                    <a:pt x="-111" y="2814"/>
                    <a:pt x="13" y="1783"/>
                  </a:cubicBezTo>
                  <a:cubicBezTo>
                    <a:pt x="69" y="1320"/>
                    <a:pt x="289" y="924"/>
                    <a:pt x="607" y="643"/>
                  </a:cubicBezTo>
                  <a:lnTo>
                    <a:pt x="610" y="64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4" name="camille"/>
            <p:cNvSpPr/>
            <p:nvPr userDrawn="1"/>
          </p:nvSpPr>
          <p:spPr>
            <a:xfrm rot="18720000">
              <a:off x="-713" y="1524"/>
              <a:ext cx="1488" cy="14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1" name="camille"/>
            <p:cNvSpPr/>
            <p:nvPr userDrawn="1"/>
          </p:nvSpPr>
          <p:spPr>
            <a:xfrm rot="18720000">
              <a:off x="1822" y="-1023"/>
              <a:ext cx="4141" cy="336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-187325" y="68776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802640" y="-12769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2164695" y="-248920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2003425" y="-128905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84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7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3105" y="1756410"/>
            <a:ext cx="8173720" cy="3279775"/>
            <a:chOff x="3123" y="2766"/>
            <a:chExt cx="12872" cy="5165"/>
          </a:xfrm>
        </p:grpSpPr>
        <p:sp>
          <p:nvSpPr>
            <p:cNvPr id="4" name="文本框 3"/>
            <p:cNvSpPr txBox="1"/>
            <p:nvPr/>
          </p:nvSpPr>
          <p:spPr>
            <a:xfrm>
              <a:off x="3123" y="2766"/>
              <a:ext cx="12872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b="1">
                  <a:solidFill>
                    <a:srgbClr val="E6815E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What Can I Eat·</a:t>
              </a:r>
              <a:r>
                <a:rPr lang="en-US" altLang="zh-CN" sz="4000" b="1">
                  <a:solidFill>
                    <a:srgbClr val="567C50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USTC Out</a:t>
              </a:r>
              <a:endParaRPr lang="zh-CN" altLang="en-US" sz="4000" b="1">
                <a:solidFill>
                  <a:srgbClr val="567C50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  <a:p>
              <a:pPr algn="ctr"/>
              <a:r>
                <a:rPr lang="zh-CN" altLang="en-US" sz="8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余庆杯比赛答辩</a:t>
              </a:r>
              <a:endParaRPr lang="zh-CN" altLang="en-US" sz="8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907" y="5908"/>
              <a:ext cx="1130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What Can I Eat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？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USTC Out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！一款科大美食评估系统</a:t>
              </a:r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  <a:p>
              <a:pPr algn="ctr"/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  <a:p>
              <a:pPr algn="ctr"/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368" y="7239"/>
              <a:ext cx="6558" cy="692"/>
            </a:xfrm>
            <a:prstGeom prst="roundRect">
              <a:avLst>
                <a:gd name="adj" fmla="val 50000"/>
              </a:avLst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r>
                <a:rPr lang="zh-CN" altLang="en-US" sz="2000"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汇报人：辛昌昊、郑亦航、黄佳媛</a:t>
              </a:r>
              <a:endParaRPr lang="en-US" altLang="zh-CN" sz="2000"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336030" y="619760"/>
            <a:ext cx="193040" cy="9652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96055" y="45339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项目数据分析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61355" y="1244600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中括号 1"/>
          <p:cNvSpPr/>
          <p:nvPr/>
        </p:nvSpPr>
        <p:spPr>
          <a:xfrm>
            <a:off x="6915150" y="2470150"/>
            <a:ext cx="711200" cy="2987040"/>
          </a:xfrm>
          <a:prstGeom prst="leftBracket">
            <a:avLst/>
          </a:prstGeom>
          <a:ln>
            <a:solidFill>
              <a:srgbClr val="567C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6515100" y="3968750"/>
            <a:ext cx="1091565" cy="635"/>
          </a:xfrm>
          <a:prstGeom prst="line">
            <a:avLst/>
          </a:prstGeom>
          <a:ln>
            <a:solidFill>
              <a:srgbClr val="567C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471535" y="2227580"/>
            <a:ext cx="297688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471535" y="1878330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71535" y="3656330"/>
            <a:ext cx="302069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471535" y="3307080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71535" y="5095875"/>
            <a:ext cx="291211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71535" y="4746625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6" name="camille"/>
          <p:cNvSpPr/>
          <p:nvPr/>
        </p:nvSpPr>
        <p:spPr>
          <a:xfrm>
            <a:off x="4267835" y="4265930"/>
            <a:ext cx="2061210" cy="9182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46" h="1446">
                <a:moveTo>
                  <a:pt x="2273" y="0"/>
                </a:moveTo>
                <a:lnTo>
                  <a:pt x="2634" y="501"/>
                </a:lnTo>
                <a:cubicBezTo>
                  <a:pt x="2634" y="501"/>
                  <a:pt x="2634" y="501"/>
                  <a:pt x="3246" y="466"/>
                </a:cubicBezTo>
                <a:cubicBezTo>
                  <a:pt x="2944" y="1005"/>
                  <a:pt x="2387" y="1389"/>
                  <a:pt x="1724" y="1440"/>
                </a:cubicBezTo>
                <a:cubicBezTo>
                  <a:pt x="1018" y="1494"/>
                  <a:pt x="373" y="1156"/>
                  <a:pt x="0" y="611"/>
                </a:cubicBezTo>
                <a:cubicBezTo>
                  <a:pt x="0" y="611"/>
                  <a:pt x="0" y="611"/>
                  <a:pt x="272" y="74"/>
                </a:cubicBezTo>
                <a:cubicBezTo>
                  <a:pt x="272" y="74"/>
                  <a:pt x="272" y="74"/>
                  <a:pt x="894" y="10"/>
                </a:cubicBezTo>
                <a:cubicBezTo>
                  <a:pt x="1057" y="246"/>
                  <a:pt x="1338" y="390"/>
                  <a:pt x="1642" y="367"/>
                </a:cubicBezTo>
                <a:cubicBezTo>
                  <a:pt x="1908" y="347"/>
                  <a:pt x="2135" y="205"/>
                  <a:pt x="2273" y="0"/>
                </a:cubicBezTo>
                <a:close/>
              </a:path>
            </a:pathLst>
          </a:cu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camille"/>
          <p:cNvSpPr/>
          <p:nvPr/>
        </p:nvSpPr>
        <p:spPr>
          <a:xfrm>
            <a:off x="5247640" y="2759710"/>
            <a:ext cx="1235710" cy="17545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46" h="2763">
                <a:moveTo>
                  <a:pt x="47" y="0"/>
                </a:moveTo>
                <a:cubicBezTo>
                  <a:pt x="1031" y="4"/>
                  <a:pt x="1863" y="764"/>
                  <a:pt x="1940" y="1762"/>
                </a:cubicBezTo>
                <a:cubicBezTo>
                  <a:pt x="1966" y="2108"/>
                  <a:pt x="1900" y="2438"/>
                  <a:pt x="1761" y="2728"/>
                </a:cubicBezTo>
                <a:cubicBezTo>
                  <a:pt x="1761" y="2728"/>
                  <a:pt x="1761" y="2728"/>
                  <a:pt x="1143" y="2763"/>
                </a:cubicBezTo>
                <a:cubicBezTo>
                  <a:pt x="1143" y="2763"/>
                  <a:pt x="1143" y="2763"/>
                  <a:pt x="786" y="2273"/>
                </a:cubicBezTo>
                <a:cubicBezTo>
                  <a:pt x="849" y="2144"/>
                  <a:pt x="881" y="1996"/>
                  <a:pt x="870" y="1844"/>
                </a:cubicBezTo>
                <a:cubicBezTo>
                  <a:pt x="837" y="1420"/>
                  <a:pt x="491" y="1093"/>
                  <a:pt x="76" y="1075"/>
                </a:cubicBezTo>
                <a:lnTo>
                  <a:pt x="331" y="507"/>
                </a:lnTo>
                <a:cubicBezTo>
                  <a:pt x="331" y="507"/>
                  <a:pt x="331" y="507"/>
                  <a:pt x="0" y="0"/>
                </a:cubicBezTo>
                <a:cubicBezTo>
                  <a:pt x="16" y="0"/>
                  <a:pt x="31" y="0"/>
                  <a:pt x="47" y="0"/>
                </a:cubicBezTo>
                <a:close/>
              </a:path>
            </a:pathLst>
          </a:cu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camille"/>
          <p:cNvSpPr/>
          <p:nvPr/>
        </p:nvSpPr>
        <p:spPr>
          <a:xfrm>
            <a:off x="4058920" y="2762885"/>
            <a:ext cx="1322705" cy="18249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3" h="2874">
                <a:moveTo>
                  <a:pt x="1750" y="0"/>
                </a:moveTo>
                <a:cubicBezTo>
                  <a:pt x="1750" y="0"/>
                  <a:pt x="1750" y="0"/>
                  <a:pt x="2083" y="511"/>
                </a:cubicBezTo>
                <a:cubicBezTo>
                  <a:pt x="2083" y="511"/>
                  <a:pt x="2083" y="511"/>
                  <a:pt x="1830" y="1073"/>
                </a:cubicBezTo>
                <a:cubicBezTo>
                  <a:pt x="1378" y="1116"/>
                  <a:pt x="1042" y="1512"/>
                  <a:pt x="1076" y="1967"/>
                </a:cubicBezTo>
                <a:cubicBezTo>
                  <a:pt x="1085" y="2078"/>
                  <a:pt x="1116" y="2183"/>
                  <a:pt x="1164" y="2277"/>
                </a:cubicBezTo>
                <a:lnTo>
                  <a:pt x="533" y="2342"/>
                </a:lnTo>
                <a:cubicBezTo>
                  <a:pt x="533" y="2342"/>
                  <a:pt x="533" y="2342"/>
                  <a:pt x="263" y="2874"/>
                </a:cubicBezTo>
                <a:cubicBezTo>
                  <a:pt x="121" y="2630"/>
                  <a:pt x="29" y="2349"/>
                  <a:pt x="6" y="2049"/>
                </a:cubicBezTo>
                <a:cubicBezTo>
                  <a:pt x="-74" y="1001"/>
                  <a:pt x="705" y="88"/>
                  <a:pt x="1750" y="0"/>
                </a:cubicBezTo>
                <a:close/>
              </a:path>
            </a:pathLst>
          </a:custGeom>
          <a:solidFill>
            <a:srgbClr val="E9D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camille"/>
          <p:cNvSpPr>
            <a:spLocks noEditPoints="1"/>
          </p:cNvSpPr>
          <p:nvPr/>
        </p:nvSpPr>
        <p:spPr bwMode="auto">
          <a:xfrm>
            <a:off x="5074920" y="3649345"/>
            <a:ext cx="372745" cy="664845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rgbClr val="567C50"/>
          </a:solidFill>
          <a:ln>
            <a:noFill/>
          </a:ln>
        </p:spPr>
      </p:sp>
      <p:sp>
        <p:nvSpPr>
          <p:cNvPr id="104" name="矩形 103"/>
          <p:cNvSpPr/>
          <p:nvPr/>
        </p:nvSpPr>
        <p:spPr>
          <a:xfrm>
            <a:off x="953770" y="5073650"/>
            <a:ext cx="420370" cy="191770"/>
          </a:xfrm>
          <a:prstGeom prst="rect">
            <a:avLst/>
          </a:pr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53770" y="4817110"/>
            <a:ext cx="420370" cy="191770"/>
          </a:xfrm>
          <a:prstGeom prst="rect">
            <a:avLst/>
          </a:pr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953770" y="4560570"/>
            <a:ext cx="420370" cy="191770"/>
          </a:xfrm>
          <a:prstGeom prst="rect">
            <a:avLst/>
          </a:pr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953770" y="4304030"/>
            <a:ext cx="420370" cy="191770"/>
          </a:xfrm>
          <a:prstGeom prst="rect">
            <a:avLst/>
          </a:pr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53770" y="4047490"/>
            <a:ext cx="420370" cy="191770"/>
          </a:xfrm>
          <a:prstGeom prst="rect">
            <a:avLst/>
          </a:pr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953770" y="3790950"/>
            <a:ext cx="420370" cy="191770"/>
          </a:xfrm>
          <a:prstGeom prst="rect">
            <a:avLst/>
          </a:pr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53770" y="3534410"/>
            <a:ext cx="420370" cy="191770"/>
          </a:xfrm>
          <a:prstGeom prst="rect">
            <a:avLst/>
          </a:pr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953770" y="3277870"/>
            <a:ext cx="420370" cy="191770"/>
          </a:xfrm>
          <a:prstGeom prst="rect">
            <a:avLst/>
          </a:prstGeom>
          <a:solidFill>
            <a:srgbClr val="F7E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53770" y="3021330"/>
            <a:ext cx="420370" cy="191770"/>
          </a:xfrm>
          <a:prstGeom prst="rect">
            <a:avLst/>
          </a:prstGeom>
          <a:solidFill>
            <a:srgbClr val="F7E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3770" y="2764790"/>
            <a:ext cx="420370" cy="191770"/>
          </a:xfrm>
          <a:prstGeom prst="rect">
            <a:avLst/>
          </a:prstGeom>
          <a:solidFill>
            <a:srgbClr val="F7E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6605" y="2207260"/>
            <a:ext cx="77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70%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158490" y="5073650"/>
            <a:ext cx="420370" cy="191770"/>
          </a:xfrm>
          <a:prstGeom prst="rect">
            <a:avLst/>
          </a:pr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158490" y="4817110"/>
            <a:ext cx="420370" cy="191770"/>
          </a:xfrm>
          <a:prstGeom prst="rect">
            <a:avLst/>
          </a:pr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158490" y="4560570"/>
            <a:ext cx="420370" cy="191770"/>
          </a:xfrm>
          <a:prstGeom prst="rect">
            <a:avLst/>
          </a:pr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158490" y="4304030"/>
            <a:ext cx="420370" cy="191770"/>
          </a:xfrm>
          <a:prstGeom prst="rect">
            <a:avLst/>
          </a:pr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158490" y="4047490"/>
            <a:ext cx="420370" cy="191770"/>
          </a:xfrm>
          <a:prstGeom prst="rect">
            <a:avLst/>
          </a:pr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158490" y="3790950"/>
            <a:ext cx="420370" cy="191770"/>
          </a:xfrm>
          <a:prstGeom prst="rect">
            <a:avLst/>
          </a:pr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158490" y="3534410"/>
            <a:ext cx="420370" cy="191770"/>
          </a:xfrm>
          <a:prstGeom prst="rect">
            <a:avLst/>
          </a:pr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158490" y="3277870"/>
            <a:ext cx="420370" cy="191770"/>
          </a:xfrm>
          <a:prstGeom prst="rect">
            <a:avLst/>
          </a:pr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158490" y="3021330"/>
            <a:ext cx="420370" cy="191770"/>
          </a:xfrm>
          <a:prstGeom prst="rect">
            <a:avLst/>
          </a:pr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158490" y="2764790"/>
            <a:ext cx="420370" cy="191770"/>
          </a:xfrm>
          <a:prstGeom prst="rect">
            <a:avLst/>
          </a:pr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03525" y="5390515"/>
            <a:ext cx="1129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关键字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981325" y="2207260"/>
            <a:ext cx="77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70%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728470" y="5390515"/>
            <a:ext cx="1074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关键字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055495" y="5063490"/>
            <a:ext cx="420370" cy="19177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055495" y="4806950"/>
            <a:ext cx="420370" cy="19177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055495" y="4550410"/>
            <a:ext cx="420370" cy="19177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055495" y="4293870"/>
            <a:ext cx="420370" cy="19177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055495" y="4037330"/>
            <a:ext cx="420370" cy="19177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055495" y="3780790"/>
            <a:ext cx="420370" cy="19177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055495" y="3524250"/>
            <a:ext cx="420370" cy="19177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055495" y="3267710"/>
            <a:ext cx="420370" cy="19177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055495" y="3011170"/>
            <a:ext cx="420370" cy="191770"/>
          </a:xfrm>
          <a:prstGeom prst="rect">
            <a:avLst/>
          </a:pr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055495" y="2754630"/>
            <a:ext cx="420370" cy="191770"/>
          </a:xfrm>
          <a:prstGeom prst="rect">
            <a:avLst/>
          </a:pr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878330" y="2211705"/>
            <a:ext cx="77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80%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37540" y="5390515"/>
            <a:ext cx="1074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关键字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790815" y="2095500"/>
            <a:ext cx="622935" cy="622935"/>
          </a:xfrm>
          <a:prstGeom prst="ellipse">
            <a:avLst/>
          </a:pr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latin typeface="汉仪中简黑简" panose="00020600040101010101" charset="-122"/>
                <a:ea typeface="汉仪中简黑简" panose="00020600040101010101" charset="-122"/>
              </a:rPr>
              <a:t>壹</a:t>
            </a:r>
            <a:endParaRPr lang="zh-CN" altLang="en-US" sz="2400" b="1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790815" y="3624580"/>
            <a:ext cx="622935" cy="622935"/>
          </a:xfrm>
          <a:prstGeom prst="ellipse">
            <a:avLst/>
          </a:pr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  <a:endParaRPr lang="zh-CN" altLang="en-US" sz="2400" b="1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790815" y="5126355"/>
            <a:ext cx="622935" cy="622935"/>
          </a:xfrm>
          <a:prstGeom prst="ellipse">
            <a:avLst/>
          </a:pr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latin typeface="汉仪中简黑简" panose="00020600040101010101" charset="-122"/>
                <a:ea typeface="汉仪中简黑简" panose="00020600040101010101" charset="-122"/>
              </a:rPr>
              <a:t>叁</a:t>
            </a:r>
            <a:endParaRPr lang="zh-CN" altLang="en-US" sz="2400" b="1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5627370" y="3723005"/>
            <a:ext cx="193040" cy="23368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23745" y="3281680"/>
            <a:ext cx="8173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项目问题分析</a:t>
            </a:r>
            <a:endParaRPr lang="zh-CN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598160" y="2219960"/>
            <a:ext cx="951865" cy="951865"/>
          </a:xfrm>
          <a:prstGeom prst="ellipse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叁</a:t>
            </a:r>
            <a:endParaRPr lang="zh-CN" altLang="en-US" sz="4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5771515" y="771525"/>
            <a:ext cx="165100" cy="123825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96055" y="45339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项目问题分析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61355" y="1244600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mille"/>
          <p:cNvSpPr/>
          <p:nvPr/>
        </p:nvSpPr>
        <p:spPr>
          <a:xfrm rot="16200000">
            <a:off x="4176395" y="2423795"/>
            <a:ext cx="1290955" cy="1290955"/>
          </a:xfrm>
          <a:prstGeom prst="round2DiagRect">
            <a:avLst>
              <a:gd name="adj1" fmla="val 36649"/>
              <a:gd name="adj2" fmla="val 0"/>
            </a:avLst>
          </a:prstGeom>
          <a:solidFill>
            <a:srgbClr val="E681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1" name="camille"/>
          <p:cNvSpPr/>
          <p:nvPr/>
        </p:nvSpPr>
        <p:spPr>
          <a:xfrm rot="16200000">
            <a:off x="5184140" y="3073400"/>
            <a:ext cx="1290955" cy="1290955"/>
          </a:xfrm>
          <a:prstGeom prst="round2DiagRect">
            <a:avLst>
              <a:gd name="adj1" fmla="val 36649"/>
              <a:gd name="adj2" fmla="val 0"/>
            </a:avLst>
          </a:prstGeom>
          <a:solidFill>
            <a:srgbClr val="567C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9" name="camille"/>
          <p:cNvSpPr/>
          <p:nvPr/>
        </p:nvSpPr>
        <p:spPr>
          <a:xfrm>
            <a:off x="6314440" y="2879725"/>
            <a:ext cx="1290955" cy="1290955"/>
          </a:xfrm>
          <a:prstGeom prst="round2DiagRect">
            <a:avLst>
              <a:gd name="adj1" fmla="val 36649"/>
              <a:gd name="adj2" fmla="val 0"/>
            </a:avLst>
          </a:prstGeom>
          <a:solidFill>
            <a:srgbClr val="E681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0" name="camille"/>
          <p:cNvSpPr/>
          <p:nvPr/>
        </p:nvSpPr>
        <p:spPr>
          <a:xfrm>
            <a:off x="7192010" y="3714750"/>
            <a:ext cx="1004570" cy="1004570"/>
          </a:xfrm>
          <a:prstGeom prst="round2DiagRect">
            <a:avLst>
              <a:gd name="adj1" fmla="val 36649"/>
              <a:gd name="adj2" fmla="val 0"/>
            </a:avLst>
          </a:prstGeom>
          <a:solidFill>
            <a:srgbClr val="567C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3" name="Camille 8"/>
          <p:cNvSpPr>
            <a:spLocks noEditPoints="1"/>
          </p:cNvSpPr>
          <p:nvPr/>
        </p:nvSpPr>
        <p:spPr bwMode="auto">
          <a:xfrm>
            <a:off x="7401560" y="3954145"/>
            <a:ext cx="585470" cy="527050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4" name="Camille 39"/>
          <p:cNvSpPr>
            <a:spLocks noEditPoints="1"/>
          </p:cNvSpPr>
          <p:nvPr/>
        </p:nvSpPr>
        <p:spPr bwMode="auto">
          <a:xfrm>
            <a:off x="6634480" y="3246755"/>
            <a:ext cx="650875" cy="558800"/>
          </a:xfrm>
          <a:custGeom>
            <a:avLst/>
            <a:gdLst>
              <a:gd name="T0" fmla="*/ 20 w 135"/>
              <a:gd name="T1" fmla="*/ 69 h 116"/>
              <a:gd name="T2" fmla="*/ 20 w 135"/>
              <a:gd name="T3" fmla="*/ 74 h 116"/>
              <a:gd name="T4" fmla="*/ 83 w 135"/>
              <a:gd name="T5" fmla="*/ 71 h 116"/>
              <a:gd name="T6" fmla="*/ 93 w 135"/>
              <a:gd name="T7" fmla="*/ 56 h 116"/>
              <a:gd name="T8" fmla="*/ 17 w 135"/>
              <a:gd name="T9" fmla="*/ 59 h 116"/>
              <a:gd name="T10" fmla="*/ 93 w 135"/>
              <a:gd name="T11" fmla="*/ 62 h 116"/>
              <a:gd name="T12" fmla="*/ 93 w 135"/>
              <a:gd name="T13" fmla="*/ 56 h 116"/>
              <a:gd name="T14" fmla="*/ 20 w 135"/>
              <a:gd name="T15" fmla="*/ 44 h 116"/>
              <a:gd name="T16" fmla="*/ 20 w 135"/>
              <a:gd name="T17" fmla="*/ 49 h 116"/>
              <a:gd name="T18" fmla="*/ 96 w 135"/>
              <a:gd name="T19" fmla="*/ 47 h 116"/>
              <a:gd name="T20" fmla="*/ 11 w 135"/>
              <a:gd name="T21" fmla="*/ 32 h 116"/>
              <a:gd name="T22" fmla="*/ 102 w 135"/>
              <a:gd name="T23" fmla="*/ 32 h 116"/>
              <a:gd name="T24" fmla="*/ 104 w 135"/>
              <a:gd name="T25" fmla="*/ 33 h 116"/>
              <a:gd name="T26" fmla="*/ 104 w 135"/>
              <a:gd name="T27" fmla="*/ 87 h 116"/>
              <a:gd name="T28" fmla="*/ 102 w 135"/>
              <a:gd name="T29" fmla="*/ 87 h 116"/>
              <a:gd name="T30" fmla="*/ 63 w 135"/>
              <a:gd name="T31" fmla="*/ 87 h 116"/>
              <a:gd name="T32" fmla="*/ 40 w 135"/>
              <a:gd name="T33" fmla="*/ 94 h 116"/>
              <a:gd name="T34" fmla="*/ 36 w 135"/>
              <a:gd name="T35" fmla="*/ 87 h 116"/>
              <a:gd name="T36" fmla="*/ 11 w 135"/>
              <a:gd name="T37" fmla="*/ 87 h 116"/>
              <a:gd name="T38" fmla="*/ 9 w 135"/>
              <a:gd name="T39" fmla="*/ 86 h 116"/>
              <a:gd name="T40" fmla="*/ 9 w 135"/>
              <a:gd name="T41" fmla="*/ 33 h 116"/>
              <a:gd name="T42" fmla="*/ 11 w 135"/>
              <a:gd name="T43" fmla="*/ 32 h 116"/>
              <a:gd name="T44" fmla="*/ 124 w 135"/>
              <a:gd name="T45" fmla="*/ 9 h 116"/>
              <a:gd name="T46" fmla="*/ 125 w 135"/>
              <a:gd name="T47" fmla="*/ 9 h 116"/>
              <a:gd name="T48" fmla="*/ 126 w 135"/>
              <a:gd name="T49" fmla="*/ 63 h 116"/>
              <a:gd name="T50" fmla="*/ 124 w 135"/>
              <a:gd name="T51" fmla="*/ 64 h 116"/>
              <a:gd name="T52" fmla="*/ 113 w 135"/>
              <a:gd name="T53" fmla="*/ 64 h 116"/>
              <a:gd name="T54" fmla="*/ 102 w 135"/>
              <a:gd name="T55" fmla="*/ 23 h 116"/>
              <a:gd name="T56" fmla="*/ 30 w 135"/>
              <a:gd name="T57" fmla="*/ 10 h 116"/>
              <a:gd name="T58" fmla="*/ 32 w 135"/>
              <a:gd name="T59" fmla="*/ 9 h 116"/>
              <a:gd name="T60" fmla="*/ 124 w 135"/>
              <a:gd name="T61" fmla="*/ 0 h 116"/>
              <a:gd name="T62" fmla="*/ 21 w 135"/>
              <a:gd name="T63" fmla="*/ 10 h 116"/>
              <a:gd name="T64" fmla="*/ 11 w 135"/>
              <a:gd name="T65" fmla="*/ 23 h 116"/>
              <a:gd name="T66" fmla="*/ 0 w 135"/>
              <a:gd name="T67" fmla="*/ 86 h 116"/>
              <a:gd name="T68" fmla="*/ 27 w 135"/>
              <a:gd name="T69" fmla="*/ 96 h 116"/>
              <a:gd name="T70" fmla="*/ 18 w 135"/>
              <a:gd name="T71" fmla="*/ 114 h 116"/>
              <a:gd name="T72" fmla="*/ 23 w 135"/>
              <a:gd name="T73" fmla="*/ 115 h 116"/>
              <a:gd name="T74" fmla="*/ 102 w 135"/>
              <a:gd name="T75" fmla="*/ 96 h 116"/>
              <a:gd name="T76" fmla="*/ 113 w 135"/>
              <a:gd name="T77" fmla="*/ 73 h 116"/>
              <a:gd name="T78" fmla="*/ 135 w 135"/>
              <a:gd name="T79" fmla="*/ 63 h 116"/>
              <a:gd name="T80" fmla="*/ 124 w 135"/>
              <a:gd name="T81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5" h="116">
                <a:moveTo>
                  <a:pt x="80" y="69"/>
                </a:moveTo>
                <a:cubicBezTo>
                  <a:pt x="20" y="69"/>
                  <a:pt x="20" y="69"/>
                  <a:pt x="20" y="69"/>
                </a:cubicBezTo>
                <a:cubicBezTo>
                  <a:pt x="19" y="69"/>
                  <a:pt x="17" y="70"/>
                  <a:pt x="17" y="71"/>
                </a:cubicBezTo>
                <a:cubicBezTo>
                  <a:pt x="17" y="73"/>
                  <a:pt x="19" y="74"/>
                  <a:pt x="20" y="74"/>
                </a:cubicBezTo>
                <a:cubicBezTo>
                  <a:pt x="80" y="74"/>
                  <a:pt x="80" y="74"/>
                  <a:pt x="80" y="74"/>
                </a:cubicBezTo>
                <a:cubicBezTo>
                  <a:pt x="82" y="74"/>
                  <a:pt x="83" y="73"/>
                  <a:pt x="83" y="71"/>
                </a:cubicBezTo>
                <a:cubicBezTo>
                  <a:pt x="83" y="70"/>
                  <a:pt x="82" y="69"/>
                  <a:pt x="80" y="69"/>
                </a:cubicBezTo>
                <a:moveTo>
                  <a:pt x="93" y="56"/>
                </a:moveTo>
                <a:cubicBezTo>
                  <a:pt x="20" y="56"/>
                  <a:pt x="20" y="56"/>
                  <a:pt x="20" y="56"/>
                </a:cubicBezTo>
                <a:cubicBezTo>
                  <a:pt x="19" y="56"/>
                  <a:pt x="17" y="58"/>
                  <a:pt x="17" y="59"/>
                </a:cubicBezTo>
                <a:cubicBezTo>
                  <a:pt x="17" y="61"/>
                  <a:pt x="19" y="62"/>
                  <a:pt x="20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95" y="62"/>
                  <a:pt x="96" y="61"/>
                  <a:pt x="96" y="59"/>
                </a:cubicBezTo>
                <a:cubicBezTo>
                  <a:pt x="96" y="58"/>
                  <a:pt x="95" y="56"/>
                  <a:pt x="93" y="56"/>
                </a:cubicBezTo>
                <a:moveTo>
                  <a:pt x="93" y="44"/>
                </a:moveTo>
                <a:cubicBezTo>
                  <a:pt x="20" y="44"/>
                  <a:pt x="20" y="44"/>
                  <a:pt x="20" y="44"/>
                </a:cubicBezTo>
                <a:cubicBezTo>
                  <a:pt x="19" y="44"/>
                  <a:pt x="17" y="45"/>
                  <a:pt x="17" y="47"/>
                </a:cubicBezTo>
                <a:cubicBezTo>
                  <a:pt x="17" y="48"/>
                  <a:pt x="19" y="49"/>
                  <a:pt x="20" y="49"/>
                </a:cubicBezTo>
                <a:cubicBezTo>
                  <a:pt x="93" y="49"/>
                  <a:pt x="93" y="49"/>
                  <a:pt x="93" y="49"/>
                </a:cubicBezTo>
                <a:cubicBezTo>
                  <a:pt x="95" y="49"/>
                  <a:pt x="96" y="48"/>
                  <a:pt x="96" y="47"/>
                </a:cubicBezTo>
                <a:cubicBezTo>
                  <a:pt x="96" y="45"/>
                  <a:pt x="95" y="44"/>
                  <a:pt x="93" y="44"/>
                </a:cubicBezTo>
                <a:moveTo>
                  <a:pt x="11" y="32"/>
                </a:moveTo>
                <a:cubicBezTo>
                  <a:pt x="102" y="32"/>
                  <a:pt x="102" y="32"/>
                  <a:pt x="102" y="32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103" y="32"/>
                  <a:pt x="104" y="33"/>
                  <a:pt x="104" y="33"/>
                </a:cubicBezTo>
                <a:cubicBezTo>
                  <a:pt x="104" y="33"/>
                  <a:pt x="104" y="33"/>
                  <a:pt x="104" y="33"/>
                </a:cubicBezTo>
                <a:cubicBezTo>
                  <a:pt x="104" y="86"/>
                  <a:pt x="104" y="86"/>
                  <a:pt x="104" y="86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4" y="87"/>
                  <a:pt x="103" y="87"/>
                  <a:pt x="102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65" y="87"/>
                  <a:pt x="65" y="87"/>
                  <a:pt x="65" y="87"/>
                </a:cubicBezTo>
                <a:cubicBezTo>
                  <a:pt x="64" y="87"/>
                  <a:pt x="63" y="87"/>
                  <a:pt x="63" y="87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40" y="94"/>
                  <a:pt x="40" y="94"/>
                  <a:pt x="40" y="94"/>
                </a:cubicBezTo>
                <a:cubicBezTo>
                  <a:pt x="41" y="93"/>
                  <a:pt x="41" y="91"/>
                  <a:pt x="40" y="89"/>
                </a:cubicBezTo>
                <a:cubicBezTo>
                  <a:pt x="39" y="88"/>
                  <a:pt x="38" y="87"/>
                  <a:pt x="36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0" y="87"/>
                  <a:pt x="10" y="87"/>
                  <a:pt x="9" y="87"/>
                </a:cubicBezTo>
                <a:cubicBezTo>
                  <a:pt x="9" y="86"/>
                  <a:pt x="9" y="86"/>
                  <a:pt x="9" y="86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10" y="33"/>
                  <a:pt x="10" y="32"/>
                  <a:pt x="11" y="32"/>
                </a:cubicBezTo>
                <a:cubicBezTo>
                  <a:pt x="11" y="32"/>
                  <a:pt x="11" y="32"/>
                  <a:pt x="11" y="32"/>
                </a:cubicBezTo>
                <a:moveTo>
                  <a:pt x="32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5" y="9"/>
                  <a:pt x="125" y="9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5" y="63"/>
                  <a:pt x="125" y="63"/>
                  <a:pt x="125" y="63"/>
                </a:cubicBezTo>
                <a:cubicBezTo>
                  <a:pt x="125" y="63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3" y="27"/>
                  <a:pt x="108" y="23"/>
                  <a:pt x="102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10"/>
                  <a:pt x="30" y="10"/>
                  <a:pt x="30" y="10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1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moveTo>
                  <a:pt x="124" y="0"/>
                </a:moveTo>
                <a:cubicBezTo>
                  <a:pt x="32" y="0"/>
                  <a:pt x="32" y="0"/>
                  <a:pt x="32" y="0"/>
                </a:cubicBezTo>
                <a:cubicBezTo>
                  <a:pt x="27" y="0"/>
                  <a:pt x="21" y="4"/>
                  <a:pt x="21" y="10"/>
                </a:cubicBezTo>
                <a:cubicBezTo>
                  <a:pt x="21" y="23"/>
                  <a:pt x="21" y="23"/>
                  <a:pt x="2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5" y="23"/>
                  <a:pt x="0" y="27"/>
                  <a:pt x="0" y="33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2"/>
                  <a:pt x="5" y="96"/>
                  <a:pt x="11" y="96"/>
                </a:cubicBezTo>
                <a:cubicBezTo>
                  <a:pt x="27" y="96"/>
                  <a:pt x="27" y="96"/>
                  <a:pt x="27" y="96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7" y="110"/>
                  <a:pt x="17" y="113"/>
                  <a:pt x="18" y="114"/>
                </a:cubicBezTo>
                <a:cubicBezTo>
                  <a:pt x="19" y="115"/>
                  <a:pt x="20" y="116"/>
                  <a:pt x="22" y="116"/>
                </a:cubicBezTo>
                <a:cubicBezTo>
                  <a:pt x="22" y="116"/>
                  <a:pt x="23" y="116"/>
                  <a:pt x="23" y="115"/>
                </a:cubicBezTo>
                <a:cubicBezTo>
                  <a:pt x="66" y="96"/>
                  <a:pt x="66" y="96"/>
                  <a:pt x="66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8" y="96"/>
                  <a:pt x="113" y="92"/>
                  <a:pt x="113" y="86"/>
                </a:cubicBezTo>
                <a:cubicBezTo>
                  <a:pt x="113" y="73"/>
                  <a:pt x="113" y="73"/>
                  <a:pt x="113" y="73"/>
                </a:cubicBezTo>
                <a:cubicBezTo>
                  <a:pt x="124" y="73"/>
                  <a:pt x="124" y="73"/>
                  <a:pt x="124" y="73"/>
                </a:cubicBezTo>
                <a:cubicBezTo>
                  <a:pt x="129" y="73"/>
                  <a:pt x="134" y="69"/>
                  <a:pt x="135" y="63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4" y="4"/>
                  <a:pt x="129" y="0"/>
                  <a:pt x="12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" name="Camille37"/>
          <p:cNvSpPr>
            <a:spLocks noEditPoints="1"/>
          </p:cNvSpPr>
          <p:nvPr/>
        </p:nvSpPr>
        <p:spPr bwMode="auto">
          <a:xfrm>
            <a:off x="4531995" y="2795270"/>
            <a:ext cx="581025" cy="548640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6" name="Camille 38"/>
          <p:cNvSpPr>
            <a:spLocks noEditPoints="1"/>
          </p:cNvSpPr>
          <p:nvPr/>
        </p:nvSpPr>
        <p:spPr bwMode="auto">
          <a:xfrm>
            <a:off x="5467350" y="3445510"/>
            <a:ext cx="752475" cy="546735"/>
          </a:xfrm>
          <a:custGeom>
            <a:avLst/>
            <a:gdLst>
              <a:gd name="T0" fmla="*/ 92 w 157"/>
              <a:gd name="T1" fmla="*/ 90 h 113"/>
              <a:gd name="T2" fmla="*/ 92 w 157"/>
              <a:gd name="T3" fmla="*/ 95 h 113"/>
              <a:gd name="T4" fmla="*/ 131 w 157"/>
              <a:gd name="T5" fmla="*/ 92 h 113"/>
              <a:gd name="T6" fmla="*/ 142 w 157"/>
              <a:gd name="T7" fmla="*/ 80 h 113"/>
              <a:gd name="T8" fmla="*/ 114 w 157"/>
              <a:gd name="T9" fmla="*/ 80 h 113"/>
              <a:gd name="T10" fmla="*/ 92 w 157"/>
              <a:gd name="T11" fmla="*/ 80 h 113"/>
              <a:gd name="T12" fmla="*/ 92 w 157"/>
              <a:gd name="T13" fmla="*/ 86 h 113"/>
              <a:gd name="T14" fmla="*/ 142 w 157"/>
              <a:gd name="T15" fmla="*/ 86 h 113"/>
              <a:gd name="T16" fmla="*/ 142 w 157"/>
              <a:gd name="T17" fmla="*/ 80 h 113"/>
              <a:gd name="T18" fmla="*/ 121 w 157"/>
              <a:gd name="T19" fmla="*/ 71 h 113"/>
              <a:gd name="T20" fmla="*/ 112 w 157"/>
              <a:gd name="T21" fmla="*/ 71 h 113"/>
              <a:gd name="T22" fmla="*/ 92 w 157"/>
              <a:gd name="T23" fmla="*/ 71 h 113"/>
              <a:gd name="T24" fmla="*/ 92 w 157"/>
              <a:gd name="T25" fmla="*/ 76 h 113"/>
              <a:gd name="T26" fmla="*/ 112 w 157"/>
              <a:gd name="T27" fmla="*/ 76 h 113"/>
              <a:gd name="T28" fmla="*/ 121 w 157"/>
              <a:gd name="T29" fmla="*/ 76 h 113"/>
              <a:gd name="T30" fmla="*/ 144 w 157"/>
              <a:gd name="T31" fmla="*/ 73 h 113"/>
              <a:gd name="T32" fmla="*/ 85 w 157"/>
              <a:gd name="T33" fmla="*/ 59 h 113"/>
              <a:gd name="T34" fmla="*/ 112 w 157"/>
              <a:gd name="T35" fmla="*/ 59 h 113"/>
              <a:gd name="T36" fmla="*/ 145 w 157"/>
              <a:gd name="T37" fmla="*/ 59 h 113"/>
              <a:gd name="T38" fmla="*/ 149 w 157"/>
              <a:gd name="T39" fmla="*/ 60 h 113"/>
              <a:gd name="T40" fmla="*/ 150 w 157"/>
              <a:gd name="T41" fmla="*/ 104 h 113"/>
              <a:gd name="T42" fmla="*/ 145 w 157"/>
              <a:gd name="T43" fmla="*/ 106 h 113"/>
              <a:gd name="T44" fmla="*/ 85 w 157"/>
              <a:gd name="T45" fmla="*/ 106 h 113"/>
              <a:gd name="T46" fmla="*/ 81 w 157"/>
              <a:gd name="T47" fmla="*/ 105 h 113"/>
              <a:gd name="T48" fmla="*/ 81 w 157"/>
              <a:gd name="T49" fmla="*/ 88 h 113"/>
              <a:gd name="T50" fmla="*/ 81 w 157"/>
              <a:gd name="T51" fmla="*/ 61 h 113"/>
              <a:gd name="T52" fmla="*/ 82 w 157"/>
              <a:gd name="T53" fmla="*/ 60 h 113"/>
              <a:gd name="T54" fmla="*/ 85 w 157"/>
              <a:gd name="T55" fmla="*/ 59 h 113"/>
              <a:gd name="T56" fmla="*/ 11 w 157"/>
              <a:gd name="T57" fmla="*/ 79 h 113"/>
              <a:gd name="T58" fmla="*/ 61 w 157"/>
              <a:gd name="T59" fmla="*/ 60 h 113"/>
              <a:gd name="T60" fmla="*/ 76 w 157"/>
              <a:gd name="T61" fmla="*/ 56 h 113"/>
              <a:gd name="T62" fmla="*/ 74 w 157"/>
              <a:gd name="T63" fmla="*/ 79 h 113"/>
              <a:gd name="T64" fmla="*/ 9 w 157"/>
              <a:gd name="T65" fmla="*/ 68 h 113"/>
              <a:gd name="T66" fmla="*/ 41 w 157"/>
              <a:gd name="T67" fmla="*/ 45 h 113"/>
              <a:gd name="T68" fmla="*/ 89 w 157"/>
              <a:gd name="T69" fmla="*/ 53 h 113"/>
              <a:gd name="T70" fmla="*/ 112 w 157"/>
              <a:gd name="T71" fmla="*/ 21 h 113"/>
              <a:gd name="T72" fmla="*/ 89 w 157"/>
              <a:gd name="T73" fmla="*/ 53 h 113"/>
              <a:gd name="T74" fmla="*/ 11 w 157"/>
              <a:gd name="T75" fmla="*/ 10 h 113"/>
              <a:gd name="T76" fmla="*/ 13 w 157"/>
              <a:gd name="T77" fmla="*/ 9 h 113"/>
              <a:gd name="T78" fmla="*/ 111 w 157"/>
              <a:gd name="T79" fmla="*/ 10 h 113"/>
              <a:gd name="T80" fmla="*/ 71 w 157"/>
              <a:gd name="T81" fmla="*/ 40 h 113"/>
              <a:gd name="T82" fmla="*/ 71 w 157"/>
              <a:gd name="T83" fmla="*/ 40 h 113"/>
              <a:gd name="T84" fmla="*/ 109 w 157"/>
              <a:gd name="T85" fmla="*/ 0 h 113"/>
              <a:gd name="T86" fmla="*/ 0 w 157"/>
              <a:gd name="T87" fmla="*/ 11 h 113"/>
              <a:gd name="T88" fmla="*/ 13 w 157"/>
              <a:gd name="T89" fmla="*/ 88 h 113"/>
              <a:gd name="T90" fmla="*/ 74 w 157"/>
              <a:gd name="T91" fmla="*/ 104 h 113"/>
              <a:gd name="T92" fmla="*/ 85 w 157"/>
              <a:gd name="T93" fmla="*/ 113 h 113"/>
              <a:gd name="T94" fmla="*/ 153 w 157"/>
              <a:gd name="T95" fmla="*/ 111 h 113"/>
              <a:gd name="T96" fmla="*/ 157 w 157"/>
              <a:gd name="T97" fmla="*/ 61 h 113"/>
              <a:gd name="T98" fmla="*/ 145 w 157"/>
              <a:gd name="T99" fmla="*/ 53 h 113"/>
              <a:gd name="T100" fmla="*/ 121 w 157"/>
              <a:gd name="T101" fmla="*/ 11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7" h="113">
                <a:moveTo>
                  <a:pt x="128" y="90"/>
                </a:moveTo>
                <a:cubicBezTo>
                  <a:pt x="92" y="90"/>
                  <a:pt x="92" y="90"/>
                  <a:pt x="92" y="90"/>
                </a:cubicBezTo>
                <a:cubicBezTo>
                  <a:pt x="91" y="90"/>
                  <a:pt x="90" y="91"/>
                  <a:pt x="90" y="92"/>
                </a:cubicBezTo>
                <a:cubicBezTo>
                  <a:pt x="90" y="94"/>
                  <a:pt x="91" y="95"/>
                  <a:pt x="92" y="95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30" y="95"/>
                  <a:pt x="131" y="94"/>
                  <a:pt x="131" y="92"/>
                </a:cubicBezTo>
                <a:cubicBezTo>
                  <a:pt x="131" y="91"/>
                  <a:pt x="130" y="90"/>
                  <a:pt x="128" y="90"/>
                </a:cubicBezTo>
                <a:moveTo>
                  <a:pt x="142" y="80"/>
                </a:moveTo>
                <a:cubicBezTo>
                  <a:pt x="120" y="80"/>
                  <a:pt x="120" y="80"/>
                  <a:pt x="120" y="80"/>
                </a:cubicBezTo>
                <a:cubicBezTo>
                  <a:pt x="114" y="80"/>
                  <a:pt x="114" y="80"/>
                  <a:pt x="114" y="80"/>
                </a:cubicBezTo>
                <a:cubicBezTo>
                  <a:pt x="111" y="80"/>
                  <a:pt x="111" y="80"/>
                  <a:pt x="111" y="80"/>
                </a:cubicBezTo>
                <a:cubicBezTo>
                  <a:pt x="92" y="80"/>
                  <a:pt x="92" y="80"/>
                  <a:pt x="92" y="80"/>
                </a:cubicBezTo>
                <a:cubicBezTo>
                  <a:pt x="91" y="80"/>
                  <a:pt x="90" y="81"/>
                  <a:pt x="90" y="83"/>
                </a:cubicBezTo>
                <a:cubicBezTo>
                  <a:pt x="90" y="84"/>
                  <a:pt x="91" y="86"/>
                  <a:pt x="92" y="86"/>
                </a:cubicBezTo>
                <a:cubicBezTo>
                  <a:pt x="116" y="86"/>
                  <a:pt x="116" y="86"/>
                  <a:pt x="116" y="86"/>
                </a:cubicBezTo>
                <a:cubicBezTo>
                  <a:pt x="142" y="86"/>
                  <a:pt x="142" y="86"/>
                  <a:pt x="142" y="86"/>
                </a:cubicBezTo>
                <a:cubicBezTo>
                  <a:pt x="143" y="86"/>
                  <a:pt x="144" y="84"/>
                  <a:pt x="144" y="83"/>
                </a:cubicBezTo>
                <a:cubicBezTo>
                  <a:pt x="144" y="81"/>
                  <a:pt x="143" y="80"/>
                  <a:pt x="142" y="80"/>
                </a:cubicBezTo>
                <a:moveTo>
                  <a:pt x="142" y="71"/>
                </a:moveTo>
                <a:cubicBezTo>
                  <a:pt x="121" y="71"/>
                  <a:pt x="121" y="71"/>
                  <a:pt x="121" y="71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97" y="71"/>
                  <a:pt x="97" y="71"/>
                  <a:pt x="97" y="71"/>
                </a:cubicBezTo>
                <a:cubicBezTo>
                  <a:pt x="92" y="71"/>
                  <a:pt x="92" y="71"/>
                  <a:pt x="92" y="71"/>
                </a:cubicBezTo>
                <a:cubicBezTo>
                  <a:pt x="91" y="71"/>
                  <a:pt x="90" y="72"/>
                  <a:pt x="90" y="73"/>
                </a:cubicBezTo>
                <a:cubicBezTo>
                  <a:pt x="90" y="75"/>
                  <a:pt x="91" y="76"/>
                  <a:pt x="92" y="76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42" y="76"/>
                  <a:pt x="142" y="76"/>
                  <a:pt x="142" y="76"/>
                </a:cubicBezTo>
                <a:cubicBezTo>
                  <a:pt x="143" y="76"/>
                  <a:pt x="144" y="75"/>
                  <a:pt x="144" y="73"/>
                </a:cubicBezTo>
                <a:cubicBezTo>
                  <a:pt x="144" y="72"/>
                  <a:pt x="143" y="71"/>
                  <a:pt x="142" y="71"/>
                </a:cubicBezTo>
                <a:moveTo>
                  <a:pt x="85" y="59"/>
                </a:moveTo>
                <a:cubicBezTo>
                  <a:pt x="98" y="59"/>
                  <a:pt x="98" y="59"/>
                  <a:pt x="98" y="59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7" y="59"/>
                  <a:pt x="148" y="60"/>
                  <a:pt x="149" y="60"/>
                </a:cubicBezTo>
                <a:cubicBezTo>
                  <a:pt x="150" y="61"/>
                  <a:pt x="150" y="61"/>
                  <a:pt x="150" y="61"/>
                </a:cubicBezTo>
                <a:cubicBezTo>
                  <a:pt x="150" y="104"/>
                  <a:pt x="150" y="104"/>
                  <a:pt x="150" y="104"/>
                </a:cubicBezTo>
                <a:cubicBezTo>
                  <a:pt x="150" y="104"/>
                  <a:pt x="150" y="104"/>
                  <a:pt x="149" y="105"/>
                </a:cubicBezTo>
                <a:cubicBezTo>
                  <a:pt x="148" y="106"/>
                  <a:pt x="147" y="106"/>
                  <a:pt x="145" y="106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4" y="106"/>
                  <a:pt x="82" y="106"/>
                  <a:pt x="81" y="105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81" y="88"/>
                  <a:pt x="81" y="88"/>
                  <a:pt x="81" y="88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1"/>
                  <a:pt x="81" y="61"/>
                  <a:pt x="81" y="60"/>
                </a:cubicBezTo>
                <a:cubicBezTo>
                  <a:pt x="82" y="60"/>
                  <a:pt x="82" y="60"/>
                  <a:pt x="82" y="60"/>
                </a:cubicBezTo>
                <a:cubicBezTo>
                  <a:pt x="83" y="60"/>
                  <a:pt x="84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moveTo>
                  <a:pt x="13" y="79"/>
                </a:moveTo>
                <a:cubicBezTo>
                  <a:pt x="12" y="79"/>
                  <a:pt x="11" y="79"/>
                  <a:pt x="11" y="79"/>
                </a:cubicBezTo>
                <a:cubicBezTo>
                  <a:pt x="50" y="51"/>
                  <a:pt x="50" y="51"/>
                  <a:pt x="50" y="51"/>
                </a:cubicBezTo>
                <a:cubicBezTo>
                  <a:pt x="61" y="60"/>
                  <a:pt x="61" y="60"/>
                  <a:pt x="61" y="60"/>
                </a:cubicBezTo>
                <a:cubicBezTo>
                  <a:pt x="71" y="52"/>
                  <a:pt x="71" y="52"/>
                  <a:pt x="71" y="52"/>
                </a:cubicBezTo>
                <a:cubicBezTo>
                  <a:pt x="76" y="56"/>
                  <a:pt x="76" y="56"/>
                  <a:pt x="76" y="56"/>
                </a:cubicBezTo>
                <a:cubicBezTo>
                  <a:pt x="75" y="57"/>
                  <a:pt x="74" y="59"/>
                  <a:pt x="74" y="61"/>
                </a:cubicBezTo>
                <a:cubicBezTo>
                  <a:pt x="74" y="79"/>
                  <a:pt x="74" y="79"/>
                  <a:pt x="74" y="79"/>
                </a:cubicBezTo>
                <a:cubicBezTo>
                  <a:pt x="13" y="79"/>
                  <a:pt x="13" y="79"/>
                  <a:pt x="13" y="79"/>
                </a:cubicBezTo>
                <a:moveTo>
                  <a:pt x="9" y="68"/>
                </a:moveTo>
                <a:cubicBezTo>
                  <a:pt x="9" y="21"/>
                  <a:pt x="9" y="21"/>
                  <a:pt x="9" y="21"/>
                </a:cubicBezTo>
                <a:cubicBezTo>
                  <a:pt x="41" y="45"/>
                  <a:pt x="41" y="45"/>
                  <a:pt x="41" y="45"/>
                </a:cubicBezTo>
                <a:cubicBezTo>
                  <a:pt x="9" y="68"/>
                  <a:pt x="9" y="68"/>
                  <a:pt x="9" y="68"/>
                </a:cubicBezTo>
                <a:moveTo>
                  <a:pt x="89" y="53"/>
                </a:moveTo>
                <a:cubicBezTo>
                  <a:pt x="79" y="46"/>
                  <a:pt x="79" y="46"/>
                  <a:pt x="79" y="46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89" y="53"/>
                  <a:pt x="89" y="53"/>
                  <a:pt x="89" y="53"/>
                </a:cubicBezTo>
                <a:moveTo>
                  <a:pt x="61" y="47"/>
                </a:moveTo>
                <a:cubicBezTo>
                  <a:pt x="11" y="10"/>
                  <a:pt x="11" y="10"/>
                  <a:pt x="11" y="10"/>
                </a:cubicBezTo>
                <a:cubicBezTo>
                  <a:pt x="11" y="9"/>
                  <a:pt x="12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10" y="9"/>
                  <a:pt x="111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61" y="47"/>
                  <a:pt x="61" y="47"/>
                  <a:pt x="61" y="47"/>
                </a:cubicBezTo>
                <a:moveTo>
                  <a:pt x="109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1" y="5"/>
                  <a:pt x="0" y="11"/>
                </a:cubicBezTo>
                <a:cubicBezTo>
                  <a:pt x="0" y="77"/>
                  <a:pt x="0" y="77"/>
                  <a:pt x="0" y="77"/>
                </a:cubicBezTo>
                <a:cubicBezTo>
                  <a:pt x="1" y="84"/>
                  <a:pt x="6" y="88"/>
                  <a:pt x="13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4" y="107"/>
                  <a:pt x="75" y="109"/>
                  <a:pt x="78" y="111"/>
                </a:cubicBezTo>
                <a:cubicBezTo>
                  <a:pt x="80" y="112"/>
                  <a:pt x="82" y="113"/>
                  <a:pt x="85" y="113"/>
                </a:cubicBezTo>
                <a:cubicBezTo>
                  <a:pt x="145" y="113"/>
                  <a:pt x="145" y="113"/>
                  <a:pt x="145" y="113"/>
                </a:cubicBezTo>
                <a:cubicBezTo>
                  <a:pt x="148" y="113"/>
                  <a:pt x="151" y="112"/>
                  <a:pt x="153" y="111"/>
                </a:cubicBezTo>
                <a:cubicBezTo>
                  <a:pt x="155" y="109"/>
                  <a:pt x="157" y="107"/>
                  <a:pt x="157" y="104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59"/>
                  <a:pt x="155" y="56"/>
                  <a:pt x="153" y="55"/>
                </a:cubicBezTo>
                <a:cubicBezTo>
                  <a:pt x="151" y="53"/>
                  <a:pt x="148" y="53"/>
                  <a:pt x="145" y="53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5"/>
                  <a:pt x="115" y="0"/>
                  <a:pt x="10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cxnSp>
        <p:nvCxnSpPr>
          <p:cNvPr id="47" name="camille"/>
          <p:cNvCxnSpPr>
            <a:stCxn id="21" idx="2"/>
          </p:cNvCxnSpPr>
          <p:nvPr/>
        </p:nvCxnSpPr>
        <p:spPr>
          <a:xfrm rot="5400000">
            <a:off x="4829175" y="3819525"/>
            <a:ext cx="447040" cy="1553845"/>
          </a:xfrm>
          <a:prstGeom prst="bentConnector2">
            <a:avLst/>
          </a:prstGeom>
          <a:ln w="12700">
            <a:solidFill>
              <a:srgbClr val="567C5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amille"/>
          <p:cNvCxnSpPr>
            <a:stCxn id="3" idx="3"/>
          </p:cNvCxnSpPr>
          <p:nvPr/>
        </p:nvCxnSpPr>
        <p:spPr>
          <a:xfrm rot="10800000">
            <a:off x="3736340" y="2059940"/>
            <a:ext cx="440055" cy="1017905"/>
          </a:xfrm>
          <a:prstGeom prst="bentConnector2">
            <a:avLst/>
          </a:prstGeom>
          <a:ln w="12700">
            <a:solidFill>
              <a:srgbClr val="E6815E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amille"/>
          <p:cNvCxnSpPr>
            <a:endCxn id="39" idx="3"/>
          </p:cNvCxnSpPr>
          <p:nvPr/>
        </p:nvCxnSpPr>
        <p:spPr>
          <a:xfrm rot="10800000" flipV="1">
            <a:off x="6960235" y="2069465"/>
            <a:ext cx="1282700" cy="819785"/>
          </a:xfrm>
          <a:prstGeom prst="bentConnector2">
            <a:avLst/>
          </a:prstGeom>
          <a:ln w="12700">
            <a:solidFill>
              <a:srgbClr val="E6815E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amille"/>
          <p:cNvCxnSpPr>
            <a:endCxn id="40" idx="1"/>
          </p:cNvCxnSpPr>
          <p:nvPr/>
        </p:nvCxnSpPr>
        <p:spPr>
          <a:xfrm rot="5400000">
            <a:off x="7693025" y="3994785"/>
            <a:ext cx="735330" cy="732155"/>
          </a:xfrm>
          <a:prstGeom prst="bentConnector3">
            <a:avLst>
              <a:gd name="adj1" fmla="val 125338"/>
            </a:avLst>
          </a:prstGeom>
          <a:ln w="12700">
            <a:solidFill>
              <a:srgbClr val="567C5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633855" y="1902460"/>
            <a:ext cx="1983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360805" y="2214245"/>
            <a:ext cx="2255520" cy="1517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  <a:p>
            <a:pPr algn="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052955" y="4718685"/>
            <a:ext cx="2124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795145" y="5031105"/>
            <a:ext cx="23812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52155" y="1902460"/>
            <a:ext cx="18294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352155" y="2214245"/>
            <a:ext cx="23812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453120" y="3830320"/>
            <a:ext cx="2067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453120" y="4142105"/>
            <a:ext cx="23812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5771515" y="771525"/>
            <a:ext cx="165100" cy="123825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96055" y="45339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项目问题分析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61355" y="1244600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 bwMode="auto">
          <a:xfrm>
            <a:off x="2130425" y="2671445"/>
            <a:ext cx="2487930" cy="2867025"/>
          </a:xfrm>
          <a:prstGeom prst="roundRect">
            <a:avLst>
              <a:gd name="adj" fmla="val 5680"/>
            </a:avLst>
          </a:prstGeom>
          <a:noFill/>
          <a:ln w="38100" cap="flat" cmpd="sng" algn="ctr">
            <a:solidFill>
              <a:srgbClr val="567C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lvl="2"/>
            <a:endParaRPr lang="zh-CN" altLang="en-US">
              <a:solidFill>
                <a:srgbClr val="009DD9">
                  <a:lumMod val="75000"/>
                </a:srgb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130425" y="2166620"/>
            <a:ext cx="2487930" cy="427355"/>
          </a:xfrm>
          <a:prstGeom prst="roundRect">
            <a:avLst/>
          </a:prstGeom>
          <a:solidFill>
            <a:srgbClr val="567C5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点击添加标题</a:t>
            </a:r>
            <a:endParaRPr lang="zh-CN" altLang="en-US" sz="2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41" name="燕尾形 40"/>
          <p:cNvSpPr/>
          <p:nvPr/>
        </p:nvSpPr>
        <p:spPr>
          <a:xfrm rot="16200000" flipH="1" flipV="1">
            <a:off x="3176905" y="5621020"/>
            <a:ext cx="394335" cy="661035"/>
          </a:xfrm>
          <a:prstGeom prst="chevron">
            <a:avLst>
              <a:gd name="adj" fmla="val 39402"/>
            </a:avLst>
          </a:prstGeom>
          <a:solidFill>
            <a:srgbClr val="567C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endParaRPr lang="zh-CN" altLang="en-US">
              <a:solidFill>
                <a:srgbClr val="009DD9">
                  <a:lumMod val="75000"/>
                </a:srgb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42" name="camille"/>
          <p:cNvSpPr>
            <a:spLocks noEditPoints="1"/>
          </p:cNvSpPr>
          <p:nvPr/>
        </p:nvSpPr>
        <p:spPr bwMode="auto">
          <a:xfrm>
            <a:off x="3110865" y="1571625"/>
            <a:ext cx="527050" cy="474345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rgbClr val="567C50"/>
          </a:solidFill>
          <a:ln>
            <a:noFill/>
          </a:ln>
        </p:spPr>
      </p:sp>
      <p:sp>
        <p:nvSpPr>
          <p:cNvPr id="28" name="圆角矩形 27"/>
          <p:cNvSpPr/>
          <p:nvPr/>
        </p:nvSpPr>
        <p:spPr bwMode="auto">
          <a:xfrm>
            <a:off x="4832350" y="2671445"/>
            <a:ext cx="2487930" cy="2867025"/>
          </a:xfrm>
          <a:prstGeom prst="roundRect">
            <a:avLst>
              <a:gd name="adj" fmla="val 5070"/>
            </a:avLst>
          </a:prstGeom>
          <a:noFill/>
          <a:ln w="38100" cap="flat" cmpd="sng" algn="ctr">
            <a:solidFill>
              <a:srgbClr val="E681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lvl="2"/>
            <a:endParaRPr lang="zh-CN" altLang="en-US">
              <a:solidFill>
                <a:srgbClr val="009DD9">
                  <a:lumMod val="75000"/>
                </a:srgb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832350" y="2166620"/>
            <a:ext cx="2487930" cy="427355"/>
          </a:xfrm>
          <a:prstGeom prst="roundRect">
            <a:avLst/>
          </a:prstGeom>
          <a:solidFill>
            <a:srgbClr val="E681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点击添加标题</a:t>
            </a:r>
            <a:endParaRPr lang="zh-CN" altLang="en-US" sz="2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40" name="燕尾形 39"/>
          <p:cNvSpPr/>
          <p:nvPr/>
        </p:nvSpPr>
        <p:spPr>
          <a:xfrm rot="16200000" flipH="1" flipV="1">
            <a:off x="5878830" y="5621020"/>
            <a:ext cx="394335" cy="661035"/>
          </a:xfrm>
          <a:prstGeom prst="chevron">
            <a:avLst>
              <a:gd name="adj" fmla="val 39402"/>
            </a:avLst>
          </a:prstGeom>
          <a:solidFill>
            <a:srgbClr val="E681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endParaRPr lang="zh-CN" altLang="en-US">
              <a:solidFill>
                <a:srgbClr val="009DD9">
                  <a:lumMod val="75000"/>
                </a:srgb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43" name="camille"/>
          <p:cNvSpPr>
            <a:spLocks noEditPoints="1"/>
          </p:cNvSpPr>
          <p:nvPr/>
        </p:nvSpPr>
        <p:spPr bwMode="auto">
          <a:xfrm>
            <a:off x="5788025" y="1607820"/>
            <a:ext cx="575945" cy="401955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E6815E"/>
          </a:solidFill>
          <a:ln>
            <a:noFill/>
          </a:ln>
        </p:spPr>
      </p:sp>
      <p:sp>
        <p:nvSpPr>
          <p:cNvPr id="8" name="圆角矩形 7"/>
          <p:cNvSpPr/>
          <p:nvPr/>
        </p:nvSpPr>
        <p:spPr bwMode="auto">
          <a:xfrm>
            <a:off x="7460615" y="2671445"/>
            <a:ext cx="2487930" cy="2867025"/>
          </a:xfrm>
          <a:prstGeom prst="roundRect">
            <a:avLst>
              <a:gd name="adj" fmla="val 5070"/>
            </a:avLst>
          </a:prstGeom>
          <a:noFill/>
          <a:ln w="38100" cap="flat" cmpd="sng" algn="ctr">
            <a:solidFill>
              <a:srgbClr val="567C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lvl="2"/>
            <a:endParaRPr lang="zh-CN" altLang="en-US">
              <a:solidFill>
                <a:srgbClr val="009DD9">
                  <a:lumMod val="75000"/>
                </a:srgb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31" name="燕尾形 30"/>
          <p:cNvSpPr/>
          <p:nvPr/>
        </p:nvSpPr>
        <p:spPr>
          <a:xfrm rot="16200000" flipH="1" flipV="1">
            <a:off x="8507095" y="5621020"/>
            <a:ext cx="394335" cy="661035"/>
          </a:xfrm>
          <a:prstGeom prst="chevron">
            <a:avLst>
              <a:gd name="adj" fmla="val 39402"/>
            </a:avLst>
          </a:prstGeom>
          <a:solidFill>
            <a:srgbClr val="567C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endParaRPr lang="zh-CN" altLang="en-US">
              <a:solidFill>
                <a:srgbClr val="C00000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460615" y="2166620"/>
            <a:ext cx="2487930" cy="427355"/>
          </a:xfrm>
          <a:prstGeom prst="roundRect">
            <a:avLst/>
          </a:prstGeom>
          <a:solidFill>
            <a:srgbClr val="567C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点击添加标题</a:t>
            </a:r>
            <a:endParaRPr lang="zh-CN" altLang="en-US" sz="2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44" name="camille"/>
          <p:cNvSpPr>
            <a:spLocks noEditPoints="1"/>
          </p:cNvSpPr>
          <p:nvPr/>
        </p:nvSpPr>
        <p:spPr bwMode="auto">
          <a:xfrm>
            <a:off x="8460105" y="1577975"/>
            <a:ext cx="488950" cy="46164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rgbClr val="8FACDD"/>
          </a:solidFill>
          <a:ln>
            <a:noFill/>
          </a:ln>
        </p:spPr>
      </p:sp>
      <p:sp>
        <p:nvSpPr>
          <p:cNvPr id="48" name="文本框 47"/>
          <p:cNvSpPr txBox="1"/>
          <p:nvPr/>
        </p:nvSpPr>
        <p:spPr>
          <a:xfrm>
            <a:off x="2349183" y="3211195"/>
            <a:ext cx="205041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050473" y="3210560"/>
            <a:ext cx="205041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679373" y="3210560"/>
            <a:ext cx="205041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等腰三角形 4"/>
          <p:cNvSpPr/>
          <p:nvPr/>
        </p:nvSpPr>
        <p:spPr>
          <a:xfrm rot="10800000">
            <a:off x="5376545" y="3820160"/>
            <a:ext cx="193040" cy="151765"/>
          </a:xfrm>
          <a:prstGeom prst="triangle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23745" y="3281680"/>
            <a:ext cx="8173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下阶段工作计划</a:t>
            </a:r>
            <a:endParaRPr lang="zh-CN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598160" y="2219960"/>
            <a:ext cx="951865" cy="951865"/>
          </a:xfrm>
          <a:prstGeom prst="ellipse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肆</a:t>
            </a:r>
            <a:endParaRPr lang="zh-CN" altLang="en-US" sz="4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等腰三角形 2"/>
          <p:cNvSpPr/>
          <p:nvPr/>
        </p:nvSpPr>
        <p:spPr>
          <a:xfrm rot="10980000">
            <a:off x="5605780" y="813435"/>
            <a:ext cx="165100" cy="120650"/>
          </a:xfrm>
          <a:prstGeom prst="triangle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96055" y="45339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下阶段工作计划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61355" y="1244600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mille"/>
          <p:cNvSpPr>
            <a:spLocks noChangeArrowheads="1"/>
          </p:cNvSpPr>
          <p:nvPr/>
        </p:nvSpPr>
        <p:spPr bwMode="auto">
          <a:xfrm>
            <a:off x="4229100" y="2438400"/>
            <a:ext cx="1147445" cy="1157605"/>
          </a:xfrm>
          <a:prstGeom prst="ellipse">
            <a:avLst/>
          </a:prstGeom>
          <a:solidFill>
            <a:srgbClr val="567C50"/>
          </a:solidFill>
          <a:ln w="28575">
            <a:noFill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amille"/>
          <p:cNvSpPr/>
          <p:nvPr/>
        </p:nvSpPr>
        <p:spPr bwMode="auto">
          <a:xfrm>
            <a:off x="1548130" y="1853565"/>
            <a:ext cx="2372360" cy="1334135"/>
          </a:xfrm>
          <a:custGeom>
            <a:avLst/>
            <a:gdLst>
              <a:gd name="T0" fmla="*/ 583 w 597"/>
              <a:gd name="T1" fmla="*/ 291 h 333"/>
              <a:gd name="T2" fmla="*/ 291 w 597"/>
              <a:gd name="T3" fmla="*/ 0 h 333"/>
              <a:gd name="T4" fmla="*/ 0 w 597"/>
              <a:gd name="T5" fmla="*/ 291 h 333"/>
              <a:gd name="T6" fmla="*/ 49 w 597"/>
              <a:gd name="T7" fmla="*/ 291 h 333"/>
              <a:gd name="T8" fmla="*/ 291 w 597"/>
              <a:gd name="T9" fmla="*/ 49 h 333"/>
              <a:gd name="T10" fmla="*/ 534 w 597"/>
              <a:gd name="T11" fmla="*/ 291 h 333"/>
              <a:gd name="T12" fmla="*/ 520 w 597"/>
              <a:gd name="T13" fmla="*/ 291 h 333"/>
              <a:gd name="T14" fmla="*/ 559 w 597"/>
              <a:gd name="T15" fmla="*/ 333 h 333"/>
              <a:gd name="T16" fmla="*/ 597 w 597"/>
              <a:gd name="T17" fmla="*/ 291 h 333"/>
              <a:gd name="T18" fmla="*/ 583 w 597"/>
              <a:gd name="T19" fmla="*/ 29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7" h="333">
                <a:moveTo>
                  <a:pt x="583" y="291"/>
                </a:moveTo>
                <a:cubicBezTo>
                  <a:pt x="583" y="130"/>
                  <a:pt x="453" y="0"/>
                  <a:pt x="291" y="0"/>
                </a:cubicBezTo>
                <a:cubicBezTo>
                  <a:pt x="130" y="0"/>
                  <a:pt x="0" y="130"/>
                  <a:pt x="0" y="291"/>
                </a:cubicBezTo>
                <a:cubicBezTo>
                  <a:pt x="49" y="291"/>
                  <a:pt x="49" y="291"/>
                  <a:pt x="49" y="291"/>
                </a:cubicBezTo>
                <a:cubicBezTo>
                  <a:pt x="49" y="157"/>
                  <a:pt x="158" y="49"/>
                  <a:pt x="291" y="49"/>
                </a:cubicBezTo>
                <a:cubicBezTo>
                  <a:pt x="425" y="49"/>
                  <a:pt x="534" y="157"/>
                  <a:pt x="534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59" y="333"/>
                  <a:pt x="559" y="333"/>
                  <a:pt x="559" y="333"/>
                </a:cubicBezTo>
                <a:cubicBezTo>
                  <a:pt x="597" y="291"/>
                  <a:pt x="597" y="291"/>
                  <a:pt x="597" y="291"/>
                </a:cubicBezTo>
                <a:lnTo>
                  <a:pt x="583" y="291"/>
                </a:lnTo>
                <a:close/>
              </a:path>
            </a:pathLst>
          </a:custGeom>
          <a:solidFill>
            <a:srgbClr val="E6815E"/>
          </a:solidFill>
          <a:ln w="6350"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camille"/>
          <p:cNvSpPr>
            <a:spLocks noChangeArrowheads="1"/>
          </p:cNvSpPr>
          <p:nvPr/>
        </p:nvSpPr>
        <p:spPr bwMode="auto">
          <a:xfrm>
            <a:off x="6365240" y="2442210"/>
            <a:ext cx="1149350" cy="1157605"/>
          </a:xfrm>
          <a:prstGeom prst="ellipse">
            <a:avLst/>
          </a:prstGeom>
          <a:solidFill>
            <a:srgbClr val="E6815E"/>
          </a:solidFill>
          <a:ln w="28575">
            <a:noFill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amille"/>
          <p:cNvSpPr>
            <a:spLocks noChangeArrowheads="1"/>
          </p:cNvSpPr>
          <p:nvPr/>
        </p:nvSpPr>
        <p:spPr bwMode="auto">
          <a:xfrm>
            <a:off x="8471535" y="2438400"/>
            <a:ext cx="1147445" cy="1157605"/>
          </a:xfrm>
          <a:prstGeom prst="ellipse">
            <a:avLst/>
          </a:prstGeom>
          <a:solidFill>
            <a:srgbClr val="567C50"/>
          </a:solidFill>
          <a:ln w="28575">
            <a:noFill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camille"/>
          <p:cNvSpPr/>
          <p:nvPr/>
        </p:nvSpPr>
        <p:spPr bwMode="auto">
          <a:xfrm>
            <a:off x="5775960" y="1853565"/>
            <a:ext cx="2366010" cy="1334135"/>
          </a:xfrm>
          <a:custGeom>
            <a:avLst/>
            <a:gdLst>
              <a:gd name="T0" fmla="*/ 582 w 596"/>
              <a:gd name="T1" fmla="*/ 291 h 333"/>
              <a:gd name="T2" fmla="*/ 291 w 596"/>
              <a:gd name="T3" fmla="*/ 0 h 333"/>
              <a:gd name="T4" fmla="*/ 0 w 596"/>
              <a:gd name="T5" fmla="*/ 266 h 333"/>
              <a:gd name="T6" fmla="*/ 24 w 596"/>
              <a:gd name="T7" fmla="*/ 240 h 333"/>
              <a:gd name="T8" fmla="*/ 49 w 596"/>
              <a:gd name="T9" fmla="*/ 268 h 333"/>
              <a:gd name="T10" fmla="*/ 291 w 596"/>
              <a:gd name="T11" fmla="*/ 49 h 333"/>
              <a:gd name="T12" fmla="*/ 533 w 596"/>
              <a:gd name="T13" fmla="*/ 291 h 333"/>
              <a:gd name="T14" fmla="*/ 520 w 596"/>
              <a:gd name="T15" fmla="*/ 291 h 333"/>
              <a:gd name="T16" fmla="*/ 558 w 596"/>
              <a:gd name="T17" fmla="*/ 333 h 333"/>
              <a:gd name="T18" fmla="*/ 596 w 596"/>
              <a:gd name="T19" fmla="*/ 291 h 333"/>
              <a:gd name="T20" fmla="*/ 582 w 596"/>
              <a:gd name="T21" fmla="*/ 29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82" y="291"/>
                </a:moveTo>
                <a:cubicBezTo>
                  <a:pt x="582" y="130"/>
                  <a:pt x="452" y="0"/>
                  <a:pt x="291" y="0"/>
                </a:cubicBezTo>
                <a:cubicBezTo>
                  <a:pt x="138" y="0"/>
                  <a:pt x="13" y="117"/>
                  <a:pt x="0" y="266"/>
                </a:cubicBezTo>
                <a:cubicBezTo>
                  <a:pt x="24" y="240"/>
                  <a:pt x="24" y="240"/>
                  <a:pt x="24" y="240"/>
                </a:cubicBezTo>
                <a:cubicBezTo>
                  <a:pt x="49" y="268"/>
                  <a:pt x="49" y="268"/>
                  <a:pt x="49" y="268"/>
                </a:cubicBezTo>
                <a:cubicBezTo>
                  <a:pt x="61" y="145"/>
                  <a:pt x="165" y="49"/>
                  <a:pt x="291" y="49"/>
                </a:cubicBezTo>
                <a:cubicBezTo>
                  <a:pt x="425" y="49"/>
                  <a:pt x="533" y="157"/>
                  <a:pt x="533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58" y="333"/>
                  <a:pt x="558" y="333"/>
                  <a:pt x="558" y="333"/>
                </a:cubicBezTo>
                <a:cubicBezTo>
                  <a:pt x="596" y="291"/>
                  <a:pt x="596" y="291"/>
                  <a:pt x="596" y="291"/>
                </a:cubicBezTo>
                <a:lnTo>
                  <a:pt x="582" y="291"/>
                </a:lnTo>
                <a:close/>
              </a:path>
            </a:pathLst>
          </a:custGeom>
          <a:solidFill>
            <a:srgbClr val="E6815E"/>
          </a:solidFill>
          <a:ln w="6350"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amille 15"/>
          <p:cNvSpPr/>
          <p:nvPr/>
        </p:nvSpPr>
        <p:spPr bwMode="auto">
          <a:xfrm>
            <a:off x="3653790" y="2854325"/>
            <a:ext cx="2367915" cy="1334135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3" y="216"/>
                  <a:pt x="138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rgbClr val="567C50"/>
          </a:solidFill>
          <a:ln w="6350"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amille"/>
          <p:cNvSpPr/>
          <p:nvPr/>
        </p:nvSpPr>
        <p:spPr bwMode="auto">
          <a:xfrm>
            <a:off x="7896860" y="2854325"/>
            <a:ext cx="2367915" cy="1334135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4" y="216"/>
                  <a:pt x="139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rgbClr val="567C50"/>
          </a:solidFill>
          <a:ln w="6350"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amille"/>
          <p:cNvSpPr>
            <a:spLocks noChangeArrowheads="1"/>
          </p:cNvSpPr>
          <p:nvPr/>
        </p:nvSpPr>
        <p:spPr bwMode="auto">
          <a:xfrm>
            <a:off x="2146300" y="2438400"/>
            <a:ext cx="1147445" cy="1157605"/>
          </a:xfrm>
          <a:prstGeom prst="ellipse">
            <a:avLst/>
          </a:prstGeom>
          <a:solidFill>
            <a:srgbClr val="E6815E"/>
          </a:solidFill>
          <a:ln w="28575">
            <a:noFill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camille"/>
          <p:cNvSpPr>
            <a:spLocks noEditPoints="1"/>
          </p:cNvSpPr>
          <p:nvPr/>
        </p:nvSpPr>
        <p:spPr bwMode="auto">
          <a:xfrm>
            <a:off x="2470785" y="2839085"/>
            <a:ext cx="499110" cy="348615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sp>
      <p:sp>
        <p:nvSpPr>
          <p:cNvPr id="17" name="camille"/>
          <p:cNvSpPr>
            <a:spLocks noEditPoints="1"/>
          </p:cNvSpPr>
          <p:nvPr/>
        </p:nvSpPr>
        <p:spPr bwMode="auto">
          <a:xfrm>
            <a:off x="4585970" y="2821305"/>
            <a:ext cx="422910" cy="39941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sp>
      <p:sp>
        <p:nvSpPr>
          <p:cNvPr id="20" name="camille"/>
          <p:cNvSpPr>
            <a:spLocks noEditPoints="1"/>
          </p:cNvSpPr>
          <p:nvPr/>
        </p:nvSpPr>
        <p:spPr bwMode="auto">
          <a:xfrm>
            <a:off x="6779895" y="2814955"/>
            <a:ext cx="287655" cy="514350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sp>
      <p:sp>
        <p:nvSpPr>
          <p:cNvPr id="21" name="camille"/>
          <p:cNvSpPr>
            <a:spLocks noEditPoints="1"/>
          </p:cNvSpPr>
          <p:nvPr/>
        </p:nvSpPr>
        <p:spPr bwMode="auto">
          <a:xfrm>
            <a:off x="8780780" y="2814955"/>
            <a:ext cx="528320" cy="403860"/>
          </a:xfrm>
          <a:custGeom>
            <a:avLst/>
            <a:gdLst>
              <a:gd name="T0" fmla="*/ 13 w 115"/>
              <a:gd name="T1" fmla="*/ 81 h 88"/>
              <a:gd name="T2" fmla="*/ 12 w 115"/>
              <a:gd name="T3" fmla="*/ 80 h 88"/>
              <a:gd name="T4" fmla="*/ 11 w 115"/>
              <a:gd name="T5" fmla="*/ 78 h 88"/>
              <a:gd name="T6" fmla="*/ 31 w 115"/>
              <a:gd name="T7" fmla="*/ 62 h 88"/>
              <a:gd name="T8" fmla="*/ 32 w 115"/>
              <a:gd name="T9" fmla="*/ 62 h 88"/>
              <a:gd name="T10" fmla="*/ 34 w 115"/>
              <a:gd name="T11" fmla="*/ 64 h 88"/>
              <a:gd name="T12" fmla="*/ 33 w 115"/>
              <a:gd name="T13" fmla="*/ 66 h 88"/>
              <a:gd name="T14" fmla="*/ 14 w 115"/>
              <a:gd name="T15" fmla="*/ 80 h 88"/>
              <a:gd name="T16" fmla="*/ 13 w 115"/>
              <a:gd name="T17" fmla="*/ 81 h 88"/>
              <a:gd name="T18" fmla="*/ 35 w 115"/>
              <a:gd name="T19" fmla="*/ 51 h 88"/>
              <a:gd name="T20" fmla="*/ 34 w 115"/>
              <a:gd name="T21" fmla="*/ 50 h 88"/>
              <a:gd name="T22" fmla="*/ 28 w 115"/>
              <a:gd name="T23" fmla="*/ 38 h 88"/>
              <a:gd name="T24" fmla="*/ 44 w 115"/>
              <a:gd name="T25" fmla="*/ 22 h 88"/>
              <a:gd name="T26" fmla="*/ 45 w 115"/>
              <a:gd name="T27" fmla="*/ 24 h 88"/>
              <a:gd name="T28" fmla="*/ 44 w 115"/>
              <a:gd name="T29" fmla="*/ 26 h 88"/>
              <a:gd name="T30" fmla="*/ 31 w 115"/>
              <a:gd name="T31" fmla="*/ 38 h 88"/>
              <a:gd name="T32" fmla="*/ 36 w 115"/>
              <a:gd name="T33" fmla="*/ 48 h 88"/>
              <a:gd name="T34" fmla="*/ 36 w 115"/>
              <a:gd name="T35" fmla="*/ 50 h 88"/>
              <a:gd name="T36" fmla="*/ 35 w 115"/>
              <a:gd name="T37" fmla="*/ 51 h 88"/>
              <a:gd name="T38" fmla="*/ 44 w 115"/>
              <a:gd name="T39" fmla="*/ 15 h 88"/>
              <a:gd name="T40" fmla="*/ 21 w 115"/>
              <a:gd name="T41" fmla="*/ 38 h 88"/>
              <a:gd name="T42" fmla="*/ 29 w 115"/>
              <a:gd name="T43" fmla="*/ 56 h 88"/>
              <a:gd name="T44" fmla="*/ 0 w 115"/>
              <a:gd name="T45" fmla="*/ 86 h 88"/>
              <a:gd name="T46" fmla="*/ 0 w 115"/>
              <a:gd name="T47" fmla="*/ 87 h 88"/>
              <a:gd name="T48" fmla="*/ 0 w 115"/>
              <a:gd name="T49" fmla="*/ 88 h 88"/>
              <a:gd name="T50" fmla="*/ 87 w 115"/>
              <a:gd name="T51" fmla="*/ 88 h 88"/>
              <a:gd name="T52" fmla="*/ 87 w 115"/>
              <a:gd name="T53" fmla="*/ 87 h 88"/>
              <a:gd name="T54" fmla="*/ 87 w 115"/>
              <a:gd name="T55" fmla="*/ 86 h 88"/>
              <a:gd name="T56" fmla="*/ 58 w 115"/>
              <a:gd name="T57" fmla="*/ 56 h 88"/>
              <a:gd name="T58" fmla="*/ 66 w 115"/>
              <a:gd name="T59" fmla="*/ 38 h 88"/>
              <a:gd name="T60" fmla="*/ 44 w 115"/>
              <a:gd name="T61" fmla="*/ 15 h 88"/>
              <a:gd name="T62" fmla="*/ 71 w 115"/>
              <a:gd name="T63" fmla="*/ 0 h 88"/>
              <a:gd name="T64" fmla="*/ 51 w 115"/>
              <a:gd name="T65" fmla="*/ 12 h 88"/>
              <a:gd name="T66" fmla="*/ 70 w 115"/>
              <a:gd name="T67" fmla="*/ 38 h 88"/>
              <a:gd name="T68" fmla="*/ 65 w 115"/>
              <a:gd name="T69" fmla="*/ 54 h 88"/>
              <a:gd name="T70" fmla="*/ 85 w 115"/>
              <a:gd name="T71" fmla="*/ 72 h 88"/>
              <a:gd name="T72" fmla="*/ 114 w 115"/>
              <a:gd name="T73" fmla="*/ 72 h 88"/>
              <a:gd name="T74" fmla="*/ 115 w 115"/>
              <a:gd name="T75" fmla="*/ 72 h 88"/>
              <a:gd name="T76" fmla="*/ 115 w 115"/>
              <a:gd name="T77" fmla="*/ 71 h 88"/>
              <a:gd name="T78" fmla="*/ 86 w 115"/>
              <a:gd name="T79" fmla="*/ 40 h 88"/>
              <a:gd name="T80" fmla="*/ 94 w 115"/>
              <a:gd name="T81" fmla="*/ 23 h 88"/>
              <a:gd name="T82" fmla="*/ 71 w 115"/>
              <a:gd name="T83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5" h="88">
                <a:moveTo>
                  <a:pt x="13" y="81"/>
                </a:moveTo>
                <a:cubicBezTo>
                  <a:pt x="12" y="80"/>
                  <a:pt x="12" y="80"/>
                  <a:pt x="12" y="80"/>
                </a:cubicBezTo>
                <a:cubicBezTo>
                  <a:pt x="11" y="80"/>
                  <a:pt x="10" y="79"/>
                  <a:pt x="11" y="78"/>
                </a:cubicBezTo>
                <a:cubicBezTo>
                  <a:pt x="16" y="71"/>
                  <a:pt x="23" y="65"/>
                  <a:pt x="31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3" y="62"/>
                  <a:pt x="33" y="63"/>
                  <a:pt x="34" y="64"/>
                </a:cubicBezTo>
                <a:cubicBezTo>
                  <a:pt x="34" y="64"/>
                  <a:pt x="34" y="66"/>
                  <a:pt x="33" y="66"/>
                </a:cubicBezTo>
                <a:cubicBezTo>
                  <a:pt x="25" y="68"/>
                  <a:pt x="18" y="73"/>
                  <a:pt x="14" y="80"/>
                </a:cubicBezTo>
                <a:cubicBezTo>
                  <a:pt x="14" y="80"/>
                  <a:pt x="13" y="81"/>
                  <a:pt x="13" y="81"/>
                </a:cubicBezTo>
                <a:moveTo>
                  <a:pt x="35" y="51"/>
                </a:moveTo>
                <a:cubicBezTo>
                  <a:pt x="34" y="51"/>
                  <a:pt x="34" y="51"/>
                  <a:pt x="34" y="50"/>
                </a:cubicBezTo>
                <a:cubicBezTo>
                  <a:pt x="30" y="47"/>
                  <a:pt x="28" y="43"/>
                  <a:pt x="28" y="38"/>
                </a:cubicBezTo>
                <a:cubicBezTo>
                  <a:pt x="28" y="29"/>
                  <a:pt x="35" y="22"/>
                  <a:pt x="44" y="22"/>
                </a:cubicBezTo>
                <a:cubicBezTo>
                  <a:pt x="45" y="22"/>
                  <a:pt x="45" y="23"/>
                  <a:pt x="45" y="24"/>
                </a:cubicBezTo>
                <a:cubicBezTo>
                  <a:pt x="45" y="25"/>
                  <a:pt x="45" y="26"/>
                  <a:pt x="44" y="26"/>
                </a:cubicBezTo>
                <a:cubicBezTo>
                  <a:pt x="37" y="26"/>
                  <a:pt x="31" y="31"/>
                  <a:pt x="31" y="38"/>
                </a:cubicBezTo>
                <a:cubicBezTo>
                  <a:pt x="31" y="42"/>
                  <a:pt x="33" y="45"/>
                  <a:pt x="36" y="48"/>
                </a:cubicBezTo>
                <a:cubicBezTo>
                  <a:pt x="37" y="48"/>
                  <a:pt x="37" y="49"/>
                  <a:pt x="36" y="50"/>
                </a:cubicBezTo>
                <a:cubicBezTo>
                  <a:pt x="36" y="51"/>
                  <a:pt x="35" y="51"/>
                  <a:pt x="35" y="51"/>
                </a:cubicBezTo>
                <a:moveTo>
                  <a:pt x="44" y="15"/>
                </a:moveTo>
                <a:cubicBezTo>
                  <a:pt x="31" y="15"/>
                  <a:pt x="21" y="26"/>
                  <a:pt x="21" y="38"/>
                </a:cubicBezTo>
                <a:cubicBezTo>
                  <a:pt x="21" y="45"/>
                  <a:pt x="24" y="52"/>
                  <a:pt x="29" y="56"/>
                </a:cubicBezTo>
                <a:cubicBezTo>
                  <a:pt x="15" y="60"/>
                  <a:pt x="4" y="72"/>
                  <a:pt x="0" y="86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8"/>
                  <a:pt x="0" y="88"/>
                  <a:pt x="0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87"/>
                  <a:pt x="87" y="87"/>
                  <a:pt x="87" y="87"/>
                </a:cubicBezTo>
                <a:cubicBezTo>
                  <a:pt x="87" y="86"/>
                  <a:pt x="87" y="86"/>
                  <a:pt x="87" y="86"/>
                </a:cubicBezTo>
                <a:cubicBezTo>
                  <a:pt x="83" y="72"/>
                  <a:pt x="72" y="60"/>
                  <a:pt x="58" y="56"/>
                </a:cubicBezTo>
                <a:cubicBezTo>
                  <a:pt x="63" y="52"/>
                  <a:pt x="66" y="45"/>
                  <a:pt x="66" y="38"/>
                </a:cubicBezTo>
                <a:cubicBezTo>
                  <a:pt x="66" y="26"/>
                  <a:pt x="56" y="15"/>
                  <a:pt x="44" y="15"/>
                </a:cubicBezTo>
                <a:moveTo>
                  <a:pt x="71" y="0"/>
                </a:moveTo>
                <a:cubicBezTo>
                  <a:pt x="63" y="0"/>
                  <a:pt x="55" y="5"/>
                  <a:pt x="51" y="12"/>
                </a:cubicBezTo>
                <a:cubicBezTo>
                  <a:pt x="62" y="16"/>
                  <a:pt x="70" y="26"/>
                  <a:pt x="70" y="38"/>
                </a:cubicBezTo>
                <a:cubicBezTo>
                  <a:pt x="70" y="44"/>
                  <a:pt x="68" y="50"/>
                  <a:pt x="65" y="54"/>
                </a:cubicBezTo>
                <a:cubicBezTo>
                  <a:pt x="73" y="58"/>
                  <a:pt x="80" y="64"/>
                  <a:pt x="85" y="72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1" y="56"/>
                  <a:pt x="100" y="45"/>
                  <a:pt x="86" y="40"/>
                </a:cubicBezTo>
                <a:cubicBezTo>
                  <a:pt x="91" y="36"/>
                  <a:pt x="94" y="30"/>
                  <a:pt x="94" y="23"/>
                </a:cubicBezTo>
                <a:cubicBezTo>
                  <a:pt x="94" y="10"/>
                  <a:pt x="84" y="0"/>
                  <a:pt x="71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</p:sp>
      <p:grpSp>
        <p:nvGrpSpPr>
          <p:cNvPr id="8" name="组合 7"/>
          <p:cNvGrpSpPr/>
          <p:nvPr/>
        </p:nvGrpSpPr>
        <p:grpSpPr>
          <a:xfrm>
            <a:off x="1616075" y="3981450"/>
            <a:ext cx="2169160" cy="1620520"/>
            <a:chOff x="2545" y="5682"/>
            <a:chExt cx="3416" cy="2552"/>
          </a:xfrm>
        </p:grpSpPr>
        <p:sp>
          <p:nvSpPr>
            <p:cNvPr id="54" name="文本框 53"/>
            <p:cNvSpPr txBox="1"/>
            <p:nvPr/>
          </p:nvSpPr>
          <p:spPr>
            <a:xfrm>
              <a:off x="2545" y="6232"/>
              <a:ext cx="3288" cy="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545" y="5682"/>
              <a:ext cx="34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35070" y="4737100"/>
            <a:ext cx="2169160" cy="1620520"/>
            <a:chOff x="2589" y="5682"/>
            <a:chExt cx="3416" cy="2552"/>
          </a:xfrm>
        </p:grpSpPr>
        <p:sp>
          <p:nvSpPr>
            <p:cNvPr id="13" name="文本框 12"/>
            <p:cNvSpPr txBox="1"/>
            <p:nvPr/>
          </p:nvSpPr>
          <p:spPr>
            <a:xfrm>
              <a:off x="2589" y="6232"/>
              <a:ext cx="3288" cy="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89" y="5682"/>
              <a:ext cx="34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54065" y="3981450"/>
            <a:ext cx="2169160" cy="1620520"/>
            <a:chOff x="2545" y="5682"/>
            <a:chExt cx="3416" cy="2552"/>
          </a:xfrm>
        </p:grpSpPr>
        <p:sp>
          <p:nvSpPr>
            <p:cNvPr id="23" name="文本框 22"/>
            <p:cNvSpPr txBox="1"/>
            <p:nvPr/>
          </p:nvSpPr>
          <p:spPr>
            <a:xfrm>
              <a:off x="2545" y="6232"/>
              <a:ext cx="3288" cy="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545" y="5682"/>
              <a:ext cx="34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973060" y="4737100"/>
            <a:ext cx="2169160" cy="1620520"/>
            <a:chOff x="2589" y="5682"/>
            <a:chExt cx="3416" cy="2552"/>
          </a:xfrm>
        </p:grpSpPr>
        <p:sp>
          <p:nvSpPr>
            <p:cNvPr id="26" name="文本框 25"/>
            <p:cNvSpPr txBox="1"/>
            <p:nvPr/>
          </p:nvSpPr>
          <p:spPr>
            <a:xfrm>
              <a:off x="2589" y="6232"/>
              <a:ext cx="3288" cy="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89" y="5682"/>
              <a:ext cx="34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等腰三角形 2"/>
          <p:cNvSpPr/>
          <p:nvPr/>
        </p:nvSpPr>
        <p:spPr>
          <a:xfrm rot="10980000">
            <a:off x="5605780" y="813435"/>
            <a:ext cx="165100" cy="120650"/>
          </a:xfrm>
          <a:prstGeom prst="triangle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96055" y="45339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下阶段工作计划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61355" y="1244600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228465" y="1631315"/>
            <a:ext cx="3427730" cy="226377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5320" y="1631315"/>
            <a:ext cx="3427730" cy="2263775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02245" y="1631315"/>
            <a:ext cx="3793490" cy="226377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73515" y="4045585"/>
            <a:ext cx="2522220" cy="2263775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5320" y="4045585"/>
            <a:ext cx="4624070" cy="2263775"/>
          </a:xfrm>
          <a:prstGeom prst="rect">
            <a:avLst/>
          </a:prstGeom>
          <a:solidFill>
            <a:srgbClr val="567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62270" y="4045585"/>
            <a:ext cx="3427730" cy="226377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9985" y="2613660"/>
            <a:ext cx="243840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84605" y="2082800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8155" y="5027295"/>
            <a:ext cx="243840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82775" y="4496435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15425" y="5027295"/>
            <a:ext cx="243840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50045" y="4496435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3105" y="2129790"/>
            <a:ext cx="8173720" cy="2578735"/>
            <a:chOff x="3123" y="2766"/>
            <a:chExt cx="12872" cy="4061"/>
          </a:xfrm>
        </p:grpSpPr>
        <p:sp>
          <p:nvSpPr>
            <p:cNvPr id="4" name="文本框 3"/>
            <p:cNvSpPr txBox="1"/>
            <p:nvPr/>
          </p:nvSpPr>
          <p:spPr>
            <a:xfrm>
              <a:off x="3123" y="2766"/>
              <a:ext cx="12872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b="1">
                  <a:solidFill>
                    <a:srgbClr val="E6815E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汇报</a:t>
              </a:r>
              <a:r>
                <a:rPr lang="zh-CN" altLang="en-US" sz="4000" b="1">
                  <a:solidFill>
                    <a:srgbClr val="567C50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完毕</a:t>
              </a:r>
              <a:endParaRPr lang="zh-CN" altLang="en-US" sz="4000" b="1">
                <a:solidFill>
                  <a:srgbClr val="567C50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  <a:p>
              <a:pPr algn="ctr"/>
              <a:r>
                <a:rPr lang="zh-CN" altLang="en-US" sz="8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感谢您的观看</a:t>
              </a:r>
              <a:endParaRPr lang="zh-CN" altLang="en-US" sz="8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907" y="5908"/>
              <a:ext cx="1130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business affairs Work camille summary report</a:t>
              </a:r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sym typeface="+mn-ea"/>
                </a:rPr>
                <a:t>business affairs Work camille summary reportbusiness affairs Work camille summary report</a:t>
              </a:r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66540" y="412115"/>
            <a:ext cx="4246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latin typeface="汉仪书宋二S" panose="00020600040101010101" charset="-122"/>
                <a:ea typeface="汉仪书宋二S" panose="00020600040101010101" charset="-122"/>
              </a:rPr>
              <a:t>赠送常用图标</a:t>
            </a:r>
            <a:endParaRPr lang="zh-CN" altLang="en-US" sz="4000">
              <a:solidFill>
                <a:schemeClr val="bg1"/>
              </a:solidFill>
              <a:latin typeface="汉仪书宋二S" panose="00020600040101010101" charset="-122"/>
              <a:ea typeface="汉仪书宋二S" panose="00020600040101010101" charset="-122"/>
            </a:endParaRPr>
          </a:p>
        </p:txBody>
      </p:sp>
      <p:sp>
        <p:nvSpPr>
          <p:cNvPr id="3" name="Camille23"/>
          <p:cNvSpPr>
            <a:spLocks noEditPoints="1"/>
          </p:cNvSpPr>
          <p:nvPr/>
        </p:nvSpPr>
        <p:spPr bwMode="auto">
          <a:xfrm>
            <a:off x="815975" y="4890135"/>
            <a:ext cx="485775" cy="814705"/>
          </a:xfrm>
          <a:custGeom>
            <a:avLst/>
            <a:gdLst>
              <a:gd name="T0" fmla="*/ 10920508 w 161"/>
              <a:gd name="T1" fmla="*/ 0 h 273"/>
              <a:gd name="T2" fmla="*/ 8559288 w 161"/>
              <a:gd name="T3" fmla="*/ 576710 h 273"/>
              <a:gd name="T4" fmla="*/ 5017457 w 161"/>
              <a:gd name="T5" fmla="*/ 2017951 h 273"/>
              <a:gd name="T6" fmla="*/ 1770644 w 161"/>
              <a:gd name="T7" fmla="*/ 4900967 h 273"/>
              <a:gd name="T8" fmla="*/ 0 w 161"/>
              <a:gd name="T9" fmla="*/ 8649049 h 273"/>
              <a:gd name="T10" fmla="*/ 0 w 161"/>
              <a:gd name="T11" fmla="*/ 68037901 h 273"/>
              <a:gd name="T12" fmla="*/ 0 w 161"/>
              <a:gd name="T13" fmla="*/ 70632562 h 273"/>
              <a:gd name="T14" fmla="*/ 1770644 w 161"/>
              <a:gd name="T15" fmla="*/ 74092288 h 273"/>
              <a:gd name="T16" fmla="*/ 5017457 w 161"/>
              <a:gd name="T17" fmla="*/ 76975305 h 273"/>
              <a:gd name="T18" fmla="*/ 8559288 w 161"/>
              <a:gd name="T19" fmla="*/ 78416545 h 273"/>
              <a:gd name="T20" fmla="*/ 36892845 w 161"/>
              <a:gd name="T21" fmla="*/ 78704901 h 273"/>
              <a:gd name="T22" fmla="*/ 39254065 w 161"/>
              <a:gd name="T23" fmla="*/ 78416545 h 273"/>
              <a:gd name="T24" fmla="*/ 42795353 w 161"/>
              <a:gd name="T25" fmla="*/ 76975305 h 273"/>
              <a:gd name="T26" fmla="*/ 46042166 w 161"/>
              <a:gd name="T27" fmla="*/ 74092288 h 273"/>
              <a:gd name="T28" fmla="*/ 47517793 w 161"/>
              <a:gd name="T29" fmla="*/ 70632562 h 273"/>
              <a:gd name="T30" fmla="*/ 47517793 w 161"/>
              <a:gd name="T31" fmla="*/ 10667000 h 273"/>
              <a:gd name="T32" fmla="*/ 47517793 w 161"/>
              <a:gd name="T33" fmla="*/ 8649049 h 273"/>
              <a:gd name="T34" fmla="*/ 46042166 w 161"/>
              <a:gd name="T35" fmla="*/ 4900967 h 273"/>
              <a:gd name="T36" fmla="*/ 42795353 w 161"/>
              <a:gd name="T37" fmla="*/ 2017951 h 273"/>
              <a:gd name="T38" fmla="*/ 39254065 w 161"/>
              <a:gd name="T39" fmla="*/ 576710 h 273"/>
              <a:gd name="T40" fmla="*/ 36892845 w 161"/>
              <a:gd name="T41" fmla="*/ 0 h 273"/>
              <a:gd name="T42" fmla="*/ 22726066 w 161"/>
              <a:gd name="T43" fmla="*/ 73803933 h 273"/>
              <a:gd name="T44" fmla="*/ 21545456 w 161"/>
              <a:gd name="T45" fmla="*/ 73803933 h 273"/>
              <a:gd name="T46" fmla="*/ 19774270 w 161"/>
              <a:gd name="T47" fmla="*/ 72074338 h 273"/>
              <a:gd name="T48" fmla="*/ 19774270 w 161"/>
              <a:gd name="T49" fmla="*/ 70920917 h 273"/>
              <a:gd name="T50" fmla="*/ 20659863 w 161"/>
              <a:gd name="T51" fmla="*/ 68902966 h 273"/>
              <a:gd name="T52" fmla="*/ 22726066 w 161"/>
              <a:gd name="T53" fmla="*/ 67749546 h 273"/>
              <a:gd name="T54" fmla="*/ 25382303 w 161"/>
              <a:gd name="T55" fmla="*/ 67749546 h 273"/>
              <a:gd name="T56" fmla="*/ 27447964 w 161"/>
              <a:gd name="T57" fmla="*/ 68902966 h 273"/>
              <a:gd name="T58" fmla="*/ 28333557 w 161"/>
              <a:gd name="T59" fmla="*/ 70920917 h 273"/>
              <a:gd name="T60" fmla="*/ 28038541 w 161"/>
              <a:gd name="T61" fmla="*/ 72074338 h 273"/>
              <a:gd name="T62" fmla="*/ 26267354 w 161"/>
              <a:gd name="T63" fmla="*/ 73803933 h 273"/>
              <a:gd name="T64" fmla="*/ 25382303 w 161"/>
              <a:gd name="T65" fmla="*/ 73803933 h 273"/>
              <a:gd name="T66" fmla="*/ 6493084 w 161"/>
              <a:gd name="T67" fmla="*/ 63136934 h 273"/>
              <a:gd name="T68" fmla="*/ 41319726 w 161"/>
              <a:gd name="T69" fmla="*/ 6342743 h 27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61" h="273">
                <a:moveTo>
                  <a:pt x="125" y="0"/>
                </a:moveTo>
                <a:lnTo>
                  <a:pt x="37" y="0"/>
                </a:lnTo>
                <a:lnTo>
                  <a:pt x="29" y="2"/>
                </a:lnTo>
                <a:lnTo>
                  <a:pt x="22" y="3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3" y="24"/>
                </a:lnTo>
                <a:lnTo>
                  <a:pt x="0" y="30"/>
                </a:lnTo>
                <a:lnTo>
                  <a:pt x="0" y="37"/>
                </a:lnTo>
                <a:lnTo>
                  <a:pt x="0" y="236"/>
                </a:lnTo>
                <a:lnTo>
                  <a:pt x="0" y="245"/>
                </a:lnTo>
                <a:lnTo>
                  <a:pt x="3" y="252"/>
                </a:lnTo>
                <a:lnTo>
                  <a:pt x="6" y="257"/>
                </a:lnTo>
                <a:lnTo>
                  <a:pt x="11" y="262"/>
                </a:lnTo>
                <a:lnTo>
                  <a:pt x="17" y="267"/>
                </a:lnTo>
                <a:lnTo>
                  <a:pt x="22" y="271"/>
                </a:lnTo>
                <a:lnTo>
                  <a:pt x="29" y="272"/>
                </a:lnTo>
                <a:lnTo>
                  <a:pt x="37" y="273"/>
                </a:lnTo>
                <a:lnTo>
                  <a:pt x="125" y="273"/>
                </a:lnTo>
                <a:lnTo>
                  <a:pt x="133" y="272"/>
                </a:lnTo>
                <a:lnTo>
                  <a:pt x="140" y="271"/>
                </a:lnTo>
                <a:lnTo>
                  <a:pt x="145" y="267"/>
                </a:lnTo>
                <a:lnTo>
                  <a:pt x="151" y="262"/>
                </a:lnTo>
                <a:lnTo>
                  <a:pt x="156" y="257"/>
                </a:lnTo>
                <a:lnTo>
                  <a:pt x="159" y="252"/>
                </a:lnTo>
                <a:lnTo>
                  <a:pt x="161" y="245"/>
                </a:lnTo>
                <a:lnTo>
                  <a:pt x="161" y="236"/>
                </a:lnTo>
                <a:lnTo>
                  <a:pt x="161" y="37"/>
                </a:lnTo>
                <a:lnTo>
                  <a:pt x="161" y="30"/>
                </a:lnTo>
                <a:lnTo>
                  <a:pt x="159" y="24"/>
                </a:lnTo>
                <a:lnTo>
                  <a:pt x="156" y="17"/>
                </a:lnTo>
                <a:lnTo>
                  <a:pt x="151" y="11"/>
                </a:lnTo>
                <a:lnTo>
                  <a:pt x="145" y="7"/>
                </a:lnTo>
                <a:lnTo>
                  <a:pt x="140" y="3"/>
                </a:lnTo>
                <a:lnTo>
                  <a:pt x="133" y="2"/>
                </a:lnTo>
                <a:lnTo>
                  <a:pt x="125" y="0"/>
                </a:lnTo>
                <a:close/>
                <a:moveTo>
                  <a:pt x="86" y="256"/>
                </a:moveTo>
                <a:lnTo>
                  <a:pt x="77" y="256"/>
                </a:lnTo>
                <a:lnTo>
                  <a:pt x="73" y="256"/>
                </a:lnTo>
                <a:lnTo>
                  <a:pt x="70" y="253"/>
                </a:lnTo>
                <a:lnTo>
                  <a:pt x="67" y="250"/>
                </a:lnTo>
                <a:lnTo>
                  <a:pt x="67" y="246"/>
                </a:lnTo>
                <a:lnTo>
                  <a:pt x="67" y="242"/>
                </a:lnTo>
                <a:lnTo>
                  <a:pt x="70" y="239"/>
                </a:lnTo>
                <a:lnTo>
                  <a:pt x="73" y="236"/>
                </a:lnTo>
                <a:lnTo>
                  <a:pt x="77" y="235"/>
                </a:lnTo>
                <a:lnTo>
                  <a:pt x="86" y="235"/>
                </a:lnTo>
                <a:lnTo>
                  <a:pt x="89" y="236"/>
                </a:lnTo>
                <a:lnTo>
                  <a:pt x="93" y="239"/>
                </a:lnTo>
                <a:lnTo>
                  <a:pt x="95" y="242"/>
                </a:lnTo>
                <a:lnTo>
                  <a:pt x="96" y="246"/>
                </a:lnTo>
                <a:lnTo>
                  <a:pt x="95" y="250"/>
                </a:lnTo>
                <a:lnTo>
                  <a:pt x="93" y="253"/>
                </a:lnTo>
                <a:lnTo>
                  <a:pt x="89" y="256"/>
                </a:lnTo>
                <a:lnTo>
                  <a:pt x="86" y="256"/>
                </a:lnTo>
                <a:close/>
                <a:moveTo>
                  <a:pt x="140" y="219"/>
                </a:moveTo>
                <a:lnTo>
                  <a:pt x="22" y="219"/>
                </a:lnTo>
                <a:lnTo>
                  <a:pt x="22" y="22"/>
                </a:lnTo>
                <a:lnTo>
                  <a:pt x="140" y="22"/>
                </a:lnTo>
                <a:lnTo>
                  <a:pt x="140" y="2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035" name="Camille28"/>
          <p:cNvSpPr>
            <a:spLocks noEditPoints="1"/>
          </p:cNvSpPr>
          <p:nvPr/>
        </p:nvSpPr>
        <p:spPr bwMode="auto">
          <a:xfrm>
            <a:off x="8982075" y="4925060"/>
            <a:ext cx="678815" cy="746760"/>
          </a:xfrm>
          <a:custGeom>
            <a:avLst/>
            <a:gdLst>
              <a:gd name="T0" fmla="*/ 26 w 97"/>
              <a:gd name="T1" fmla="*/ 67 h 107"/>
              <a:gd name="T2" fmla="*/ 23 w 97"/>
              <a:gd name="T3" fmla="*/ 85 h 107"/>
              <a:gd name="T4" fmla="*/ 42 w 97"/>
              <a:gd name="T5" fmla="*/ 88 h 107"/>
              <a:gd name="T6" fmla="*/ 44 w 97"/>
              <a:gd name="T7" fmla="*/ 70 h 107"/>
              <a:gd name="T8" fmla="*/ 71 w 97"/>
              <a:gd name="T9" fmla="*/ 67 h 107"/>
              <a:gd name="T10" fmla="*/ 53 w 97"/>
              <a:gd name="T11" fmla="*/ 70 h 107"/>
              <a:gd name="T12" fmla="*/ 55 w 97"/>
              <a:gd name="T13" fmla="*/ 88 h 107"/>
              <a:gd name="T14" fmla="*/ 73 w 97"/>
              <a:gd name="T15" fmla="*/ 85 h 107"/>
              <a:gd name="T16" fmla="*/ 71 w 97"/>
              <a:gd name="T17" fmla="*/ 67 h 107"/>
              <a:gd name="T18" fmla="*/ 26 w 97"/>
              <a:gd name="T19" fmla="*/ 38 h 107"/>
              <a:gd name="T20" fmla="*/ 23 w 97"/>
              <a:gd name="T21" fmla="*/ 57 h 107"/>
              <a:gd name="T22" fmla="*/ 42 w 97"/>
              <a:gd name="T23" fmla="*/ 59 h 107"/>
              <a:gd name="T24" fmla="*/ 44 w 97"/>
              <a:gd name="T25" fmla="*/ 41 h 107"/>
              <a:gd name="T26" fmla="*/ 71 w 97"/>
              <a:gd name="T27" fmla="*/ 38 h 107"/>
              <a:gd name="T28" fmla="*/ 53 w 97"/>
              <a:gd name="T29" fmla="*/ 41 h 107"/>
              <a:gd name="T30" fmla="*/ 55 w 97"/>
              <a:gd name="T31" fmla="*/ 59 h 107"/>
              <a:gd name="T32" fmla="*/ 73 w 97"/>
              <a:gd name="T33" fmla="*/ 57 h 107"/>
              <a:gd name="T34" fmla="*/ 71 w 97"/>
              <a:gd name="T35" fmla="*/ 38 h 107"/>
              <a:gd name="T36" fmla="*/ 73 w 97"/>
              <a:gd name="T37" fmla="*/ 25 h 107"/>
              <a:gd name="T38" fmla="*/ 80 w 97"/>
              <a:gd name="T39" fmla="*/ 22 h 107"/>
              <a:gd name="T40" fmla="*/ 85 w 97"/>
              <a:gd name="T41" fmla="*/ 91 h 107"/>
              <a:gd name="T42" fmla="*/ 16 w 97"/>
              <a:gd name="T43" fmla="*/ 95 h 107"/>
              <a:gd name="T44" fmla="*/ 12 w 97"/>
              <a:gd name="T45" fmla="*/ 27 h 107"/>
              <a:gd name="T46" fmla="*/ 24 w 97"/>
              <a:gd name="T47" fmla="*/ 22 h 107"/>
              <a:gd name="T48" fmla="*/ 31 w 97"/>
              <a:gd name="T49" fmla="*/ 32 h 107"/>
              <a:gd name="T50" fmla="*/ 38 w 97"/>
              <a:gd name="T51" fmla="*/ 22 h 107"/>
              <a:gd name="T52" fmla="*/ 59 w 97"/>
              <a:gd name="T53" fmla="*/ 25 h 107"/>
              <a:gd name="T54" fmla="*/ 66 w 97"/>
              <a:gd name="T55" fmla="*/ 0 h 107"/>
              <a:gd name="T56" fmla="*/ 59 w 97"/>
              <a:gd name="T57" fmla="*/ 11 h 107"/>
              <a:gd name="T58" fmla="*/ 38 w 97"/>
              <a:gd name="T59" fmla="*/ 7 h 107"/>
              <a:gd name="T60" fmla="*/ 24 w 97"/>
              <a:gd name="T61" fmla="*/ 7 h 107"/>
              <a:gd name="T62" fmla="*/ 16 w 97"/>
              <a:gd name="T63" fmla="*/ 11 h 107"/>
              <a:gd name="T64" fmla="*/ 0 w 97"/>
              <a:gd name="T65" fmla="*/ 91 h 107"/>
              <a:gd name="T66" fmla="*/ 80 w 97"/>
              <a:gd name="T67" fmla="*/ 107 h 107"/>
              <a:gd name="T68" fmla="*/ 97 w 97"/>
              <a:gd name="T69" fmla="*/ 27 h 107"/>
              <a:gd name="T70" fmla="*/ 73 w 97"/>
              <a:gd name="T71" fmla="*/ 11 h 107"/>
              <a:gd name="T72" fmla="*/ 66 w 97"/>
              <a:gd name="T7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107">
                <a:moveTo>
                  <a:pt x="42" y="67"/>
                </a:moveTo>
                <a:cubicBezTo>
                  <a:pt x="26" y="67"/>
                  <a:pt x="26" y="67"/>
                  <a:pt x="26" y="67"/>
                </a:cubicBezTo>
                <a:cubicBezTo>
                  <a:pt x="25" y="67"/>
                  <a:pt x="23" y="68"/>
                  <a:pt x="23" y="70"/>
                </a:cubicBezTo>
                <a:cubicBezTo>
                  <a:pt x="23" y="85"/>
                  <a:pt x="23" y="85"/>
                  <a:pt x="23" y="85"/>
                </a:cubicBezTo>
                <a:cubicBezTo>
                  <a:pt x="23" y="87"/>
                  <a:pt x="25" y="88"/>
                  <a:pt x="26" y="88"/>
                </a:cubicBezTo>
                <a:cubicBezTo>
                  <a:pt x="42" y="88"/>
                  <a:pt x="42" y="88"/>
                  <a:pt x="42" y="88"/>
                </a:cubicBezTo>
                <a:cubicBezTo>
                  <a:pt x="43" y="88"/>
                  <a:pt x="44" y="87"/>
                  <a:pt x="44" y="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68"/>
                  <a:pt x="43" y="67"/>
                  <a:pt x="42" y="67"/>
                </a:cubicBezTo>
                <a:moveTo>
                  <a:pt x="71" y="67"/>
                </a:moveTo>
                <a:cubicBezTo>
                  <a:pt x="55" y="67"/>
                  <a:pt x="55" y="67"/>
                  <a:pt x="55" y="67"/>
                </a:cubicBezTo>
                <a:cubicBezTo>
                  <a:pt x="54" y="67"/>
                  <a:pt x="53" y="68"/>
                  <a:pt x="53" y="70"/>
                </a:cubicBezTo>
                <a:cubicBezTo>
                  <a:pt x="53" y="85"/>
                  <a:pt x="53" y="85"/>
                  <a:pt x="53" y="85"/>
                </a:cubicBezTo>
                <a:cubicBezTo>
                  <a:pt x="53" y="87"/>
                  <a:pt x="54" y="88"/>
                  <a:pt x="55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2" y="88"/>
                  <a:pt x="73" y="87"/>
                  <a:pt x="73" y="85"/>
                </a:cubicBezTo>
                <a:cubicBezTo>
                  <a:pt x="73" y="70"/>
                  <a:pt x="73" y="70"/>
                  <a:pt x="73" y="70"/>
                </a:cubicBezTo>
                <a:cubicBezTo>
                  <a:pt x="73" y="68"/>
                  <a:pt x="72" y="67"/>
                  <a:pt x="71" y="67"/>
                </a:cubicBezTo>
                <a:moveTo>
                  <a:pt x="42" y="38"/>
                </a:moveTo>
                <a:cubicBezTo>
                  <a:pt x="26" y="38"/>
                  <a:pt x="26" y="38"/>
                  <a:pt x="26" y="38"/>
                </a:cubicBezTo>
                <a:cubicBezTo>
                  <a:pt x="25" y="38"/>
                  <a:pt x="23" y="40"/>
                  <a:pt x="23" y="41"/>
                </a:cubicBezTo>
                <a:cubicBezTo>
                  <a:pt x="23" y="57"/>
                  <a:pt x="23" y="57"/>
                  <a:pt x="23" y="57"/>
                </a:cubicBezTo>
                <a:cubicBezTo>
                  <a:pt x="23" y="58"/>
                  <a:pt x="25" y="59"/>
                  <a:pt x="26" y="59"/>
                </a:cubicBezTo>
                <a:cubicBezTo>
                  <a:pt x="42" y="59"/>
                  <a:pt x="42" y="59"/>
                  <a:pt x="42" y="59"/>
                </a:cubicBezTo>
                <a:cubicBezTo>
                  <a:pt x="43" y="59"/>
                  <a:pt x="44" y="58"/>
                  <a:pt x="44" y="57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0"/>
                  <a:pt x="43" y="38"/>
                  <a:pt x="42" y="38"/>
                </a:cubicBezTo>
                <a:moveTo>
                  <a:pt x="71" y="38"/>
                </a:moveTo>
                <a:cubicBezTo>
                  <a:pt x="55" y="38"/>
                  <a:pt x="55" y="38"/>
                  <a:pt x="55" y="38"/>
                </a:cubicBezTo>
                <a:cubicBezTo>
                  <a:pt x="54" y="38"/>
                  <a:pt x="53" y="40"/>
                  <a:pt x="53" y="41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8"/>
                  <a:pt x="54" y="59"/>
                  <a:pt x="55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2" y="59"/>
                  <a:pt x="73" y="58"/>
                  <a:pt x="73" y="57"/>
                </a:cubicBezTo>
                <a:cubicBezTo>
                  <a:pt x="73" y="41"/>
                  <a:pt x="73" y="41"/>
                  <a:pt x="73" y="41"/>
                </a:cubicBezTo>
                <a:cubicBezTo>
                  <a:pt x="73" y="40"/>
                  <a:pt x="72" y="38"/>
                  <a:pt x="71" y="38"/>
                </a:cubicBezTo>
                <a:moveTo>
                  <a:pt x="66" y="32"/>
                </a:moveTo>
                <a:cubicBezTo>
                  <a:pt x="70" y="32"/>
                  <a:pt x="73" y="29"/>
                  <a:pt x="73" y="25"/>
                </a:cubicBezTo>
                <a:cubicBezTo>
                  <a:pt x="73" y="22"/>
                  <a:pt x="73" y="22"/>
                  <a:pt x="73" y="22"/>
                </a:cubicBezTo>
                <a:cubicBezTo>
                  <a:pt x="80" y="22"/>
                  <a:pt x="80" y="22"/>
                  <a:pt x="80" y="22"/>
                </a:cubicBezTo>
                <a:cubicBezTo>
                  <a:pt x="83" y="22"/>
                  <a:pt x="85" y="24"/>
                  <a:pt x="85" y="27"/>
                </a:cubicBezTo>
                <a:cubicBezTo>
                  <a:pt x="85" y="91"/>
                  <a:pt x="85" y="91"/>
                  <a:pt x="85" y="91"/>
                </a:cubicBezTo>
                <a:cubicBezTo>
                  <a:pt x="85" y="93"/>
                  <a:pt x="83" y="95"/>
                  <a:pt x="80" y="95"/>
                </a:cubicBezTo>
                <a:cubicBezTo>
                  <a:pt x="16" y="95"/>
                  <a:pt x="16" y="95"/>
                  <a:pt x="16" y="95"/>
                </a:cubicBezTo>
                <a:cubicBezTo>
                  <a:pt x="14" y="95"/>
                  <a:pt x="12" y="93"/>
                  <a:pt x="12" y="91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4"/>
                  <a:pt x="14" y="22"/>
                  <a:pt x="16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9"/>
                  <a:pt x="27" y="32"/>
                  <a:pt x="31" y="32"/>
                </a:cubicBezTo>
                <a:cubicBezTo>
                  <a:pt x="35" y="32"/>
                  <a:pt x="38" y="29"/>
                  <a:pt x="38" y="25"/>
                </a:cubicBezTo>
                <a:cubicBezTo>
                  <a:pt x="38" y="22"/>
                  <a:pt x="38" y="22"/>
                  <a:pt x="38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9"/>
                  <a:pt x="62" y="32"/>
                  <a:pt x="66" y="32"/>
                </a:cubicBezTo>
                <a:moveTo>
                  <a:pt x="66" y="0"/>
                </a:moveTo>
                <a:cubicBezTo>
                  <a:pt x="62" y="0"/>
                  <a:pt x="59" y="3"/>
                  <a:pt x="59" y="7"/>
                </a:cubicBezTo>
                <a:cubicBezTo>
                  <a:pt x="59" y="11"/>
                  <a:pt x="59" y="11"/>
                  <a:pt x="59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3"/>
                  <a:pt x="35" y="0"/>
                  <a:pt x="31" y="0"/>
                </a:cubicBezTo>
                <a:cubicBezTo>
                  <a:pt x="27" y="0"/>
                  <a:pt x="24" y="3"/>
                  <a:pt x="24" y="7"/>
                </a:cubicBezTo>
                <a:cubicBezTo>
                  <a:pt x="24" y="11"/>
                  <a:pt x="24" y="11"/>
                  <a:pt x="2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8" y="11"/>
                  <a:pt x="0" y="18"/>
                  <a:pt x="0" y="2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100"/>
                  <a:pt x="8" y="107"/>
                  <a:pt x="16" y="107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89" y="107"/>
                  <a:pt x="97" y="100"/>
                  <a:pt x="97" y="91"/>
                </a:cubicBezTo>
                <a:cubicBezTo>
                  <a:pt x="97" y="27"/>
                  <a:pt x="97" y="27"/>
                  <a:pt x="97" y="27"/>
                </a:cubicBezTo>
                <a:cubicBezTo>
                  <a:pt x="97" y="18"/>
                  <a:pt x="89" y="11"/>
                  <a:pt x="80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7"/>
                  <a:pt x="73" y="7"/>
                  <a:pt x="73" y="7"/>
                </a:cubicBezTo>
                <a:cubicBezTo>
                  <a:pt x="73" y="3"/>
                  <a:pt x="70" y="0"/>
                  <a:pt x="6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082" name="Camille27"/>
          <p:cNvSpPr>
            <a:spLocks noEditPoints="1"/>
          </p:cNvSpPr>
          <p:nvPr/>
        </p:nvSpPr>
        <p:spPr bwMode="auto">
          <a:xfrm>
            <a:off x="7248525" y="4967605"/>
            <a:ext cx="614045" cy="660400"/>
          </a:xfrm>
          <a:custGeom>
            <a:avLst/>
            <a:gdLst>
              <a:gd name="T0" fmla="*/ 59 w 88"/>
              <a:gd name="T1" fmla="*/ 73 h 95"/>
              <a:gd name="T2" fmla="*/ 18 w 88"/>
              <a:gd name="T3" fmla="*/ 73 h 95"/>
              <a:gd name="T4" fmla="*/ 15 w 88"/>
              <a:gd name="T5" fmla="*/ 76 h 95"/>
              <a:gd name="T6" fmla="*/ 18 w 88"/>
              <a:gd name="T7" fmla="*/ 78 h 95"/>
              <a:gd name="T8" fmla="*/ 59 w 88"/>
              <a:gd name="T9" fmla="*/ 78 h 95"/>
              <a:gd name="T10" fmla="*/ 61 w 88"/>
              <a:gd name="T11" fmla="*/ 76 h 95"/>
              <a:gd name="T12" fmla="*/ 59 w 88"/>
              <a:gd name="T13" fmla="*/ 73 h 95"/>
              <a:gd name="T14" fmla="*/ 71 w 88"/>
              <a:gd name="T15" fmla="*/ 61 h 95"/>
              <a:gd name="T16" fmla="*/ 18 w 88"/>
              <a:gd name="T17" fmla="*/ 61 h 95"/>
              <a:gd name="T18" fmla="*/ 15 w 88"/>
              <a:gd name="T19" fmla="*/ 64 h 95"/>
              <a:gd name="T20" fmla="*/ 18 w 88"/>
              <a:gd name="T21" fmla="*/ 67 h 95"/>
              <a:gd name="T22" fmla="*/ 71 w 88"/>
              <a:gd name="T23" fmla="*/ 67 h 95"/>
              <a:gd name="T24" fmla="*/ 74 w 88"/>
              <a:gd name="T25" fmla="*/ 64 h 95"/>
              <a:gd name="T26" fmla="*/ 71 w 88"/>
              <a:gd name="T27" fmla="*/ 61 h 95"/>
              <a:gd name="T28" fmla="*/ 52 w 88"/>
              <a:gd name="T29" fmla="*/ 6 h 95"/>
              <a:gd name="T30" fmla="*/ 40 w 88"/>
              <a:gd name="T31" fmla="*/ 6 h 95"/>
              <a:gd name="T32" fmla="*/ 38 w 88"/>
              <a:gd name="T33" fmla="*/ 8 h 95"/>
              <a:gd name="T34" fmla="*/ 38 w 88"/>
              <a:gd name="T35" fmla="*/ 23 h 95"/>
              <a:gd name="T36" fmla="*/ 40 w 88"/>
              <a:gd name="T37" fmla="*/ 26 h 95"/>
              <a:gd name="T38" fmla="*/ 52 w 88"/>
              <a:gd name="T39" fmla="*/ 26 h 95"/>
              <a:gd name="T40" fmla="*/ 54 w 88"/>
              <a:gd name="T41" fmla="*/ 23 h 95"/>
              <a:gd name="T42" fmla="*/ 54 w 88"/>
              <a:gd name="T43" fmla="*/ 8 h 95"/>
              <a:gd name="T44" fmla="*/ 52 w 88"/>
              <a:gd name="T45" fmla="*/ 6 h 95"/>
              <a:gd name="T46" fmla="*/ 16 w 88"/>
              <a:gd name="T47" fmla="*/ 86 h 95"/>
              <a:gd name="T48" fmla="*/ 11 w 88"/>
              <a:gd name="T49" fmla="*/ 81 h 95"/>
              <a:gd name="T50" fmla="*/ 11 w 88"/>
              <a:gd name="T51" fmla="*/ 54 h 95"/>
              <a:gd name="T52" fmla="*/ 16 w 88"/>
              <a:gd name="T53" fmla="*/ 49 h 95"/>
              <a:gd name="T54" fmla="*/ 75 w 88"/>
              <a:gd name="T55" fmla="*/ 49 h 95"/>
              <a:gd name="T56" fmla="*/ 80 w 88"/>
              <a:gd name="T57" fmla="*/ 54 h 95"/>
              <a:gd name="T58" fmla="*/ 80 w 88"/>
              <a:gd name="T59" fmla="*/ 81 h 95"/>
              <a:gd name="T60" fmla="*/ 75 w 88"/>
              <a:gd name="T61" fmla="*/ 86 h 95"/>
              <a:gd name="T62" fmla="*/ 16 w 88"/>
              <a:gd name="T63" fmla="*/ 86 h 95"/>
              <a:gd name="T64" fmla="*/ 20 w 88"/>
              <a:gd name="T65" fmla="*/ 30 h 95"/>
              <a:gd name="T66" fmla="*/ 18 w 88"/>
              <a:gd name="T67" fmla="*/ 28 h 95"/>
              <a:gd name="T68" fmla="*/ 18 w 88"/>
              <a:gd name="T69" fmla="*/ 4 h 95"/>
              <a:gd name="T70" fmla="*/ 20 w 88"/>
              <a:gd name="T71" fmla="*/ 2 h 95"/>
              <a:gd name="T72" fmla="*/ 54 w 88"/>
              <a:gd name="T73" fmla="*/ 2 h 95"/>
              <a:gd name="T74" fmla="*/ 57 w 88"/>
              <a:gd name="T75" fmla="*/ 4 h 95"/>
              <a:gd name="T76" fmla="*/ 57 w 88"/>
              <a:gd name="T77" fmla="*/ 28 h 95"/>
              <a:gd name="T78" fmla="*/ 54 w 88"/>
              <a:gd name="T79" fmla="*/ 30 h 95"/>
              <a:gd name="T80" fmla="*/ 20 w 88"/>
              <a:gd name="T81" fmla="*/ 30 h 95"/>
              <a:gd name="T82" fmla="*/ 65 w 88"/>
              <a:gd name="T83" fmla="*/ 0 h 95"/>
              <a:gd name="T84" fmla="*/ 49 w 88"/>
              <a:gd name="T85" fmla="*/ 0 h 95"/>
              <a:gd name="T86" fmla="*/ 7 w 88"/>
              <a:gd name="T87" fmla="*/ 0 h 95"/>
              <a:gd name="T88" fmla="*/ 0 w 88"/>
              <a:gd name="T89" fmla="*/ 7 h 95"/>
              <a:gd name="T90" fmla="*/ 0 w 88"/>
              <a:gd name="T91" fmla="*/ 87 h 95"/>
              <a:gd name="T92" fmla="*/ 7 w 88"/>
              <a:gd name="T93" fmla="*/ 95 h 95"/>
              <a:gd name="T94" fmla="*/ 80 w 88"/>
              <a:gd name="T95" fmla="*/ 95 h 95"/>
              <a:gd name="T96" fmla="*/ 88 w 88"/>
              <a:gd name="T97" fmla="*/ 87 h 95"/>
              <a:gd name="T98" fmla="*/ 88 w 88"/>
              <a:gd name="T99" fmla="*/ 38 h 95"/>
              <a:gd name="T100" fmla="*/ 88 w 88"/>
              <a:gd name="T101" fmla="*/ 23 h 95"/>
              <a:gd name="T102" fmla="*/ 87 w 88"/>
              <a:gd name="T103" fmla="*/ 21 h 95"/>
              <a:gd name="T104" fmla="*/ 66 w 88"/>
              <a:gd name="T105" fmla="*/ 0 h 95"/>
              <a:gd name="T106" fmla="*/ 65 w 88"/>
              <a:gd name="T107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" h="95">
                <a:moveTo>
                  <a:pt x="59" y="73"/>
                </a:moveTo>
                <a:cubicBezTo>
                  <a:pt x="18" y="73"/>
                  <a:pt x="18" y="73"/>
                  <a:pt x="18" y="73"/>
                </a:cubicBezTo>
                <a:cubicBezTo>
                  <a:pt x="16" y="73"/>
                  <a:pt x="15" y="74"/>
                  <a:pt x="15" y="76"/>
                </a:cubicBezTo>
                <a:cubicBezTo>
                  <a:pt x="15" y="77"/>
                  <a:pt x="16" y="78"/>
                  <a:pt x="18" y="78"/>
                </a:cubicBezTo>
                <a:cubicBezTo>
                  <a:pt x="59" y="78"/>
                  <a:pt x="59" y="78"/>
                  <a:pt x="59" y="78"/>
                </a:cubicBezTo>
                <a:cubicBezTo>
                  <a:pt x="60" y="78"/>
                  <a:pt x="61" y="77"/>
                  <a:pt x="61" y="76"/>
                </a:cubicBezTo>
                <a:cubicBezTo>
                  <a:pt x="61" y="74"/>
                  <a:pt x="60" y="73"/>
                  <a:pt x="59" y="73"/>
                </a:cubicBezTo>
                <a:moveTo>
                  <a:pt x="71" y="61"/>
                </a:moveTo>
                <a:cubicBezTo>
                  <a:pt x="18" y="61"/>
                  <a:pt x="18" y="61"/>
                  <a:pt x="18" y="61"/>
                </a:cubicBezTo>
                <a:cubicBezTo>
                  <a:pt x="16" y="61"/>
                  <a:pt x="15" y="62"/>
                  <a:pt x="15" y="64"/>
                </a:cubicBezTo>
                <a:cubicBezTo>
                  <a:pt x="15" y="65"/>
                  <a:pt x="16" y="67"/>
                  <a:pt x="18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3" y="67"/>
                  <a:pt x="74" y="65"/>
                  <a:pt x="74" y="64"/>
                </a:cubicBezTo>
                <a:cubicBezTo>
                  <a:pt x="74" y="62"/>
                  <a:pt x="73" y="61"/>
                  <a:pt x="71" y="61"/>
                </a:cubicBezTo>
                <a:moveTo>
                  <a:pt x="52" y="6"/>
                </a:move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5"/>
                  <a:pt x="39" y="26"/>
                  <a:pt x="40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53" y="26"/>
                  <a:pt x="54" y="25"/>
                  <a:pt x="54" y="23"/>
                </a:cubicBezTo>
                <a:cubicBezTo>
                  <a:pt x="54" y="8"/>
                  <a:pt x="54" y="8"/>
                  <a:pt x="54" y="8"/>
                </a:cubicBezTo>
                <a:cubicBezTo>
                  <a:pt x="54" y="7"/>
                  <a:pt x="53" y="6"/>
                  <a:pt x="52" y="6"/>
                </a:cubicBezTo>
                <a:moveTo>
                  <a:pt x="16" y="86"/>
                </a:moveTo>
                <a:cubicBezTo>
                  <a:pt x="13" y="86"/>
                  <a:pt x="11" y="84"/>
                  <a:pt x="11" y="81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51"/>
                  <a:pt x="13" y="49"/>
                  <a:pt x="16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80" y="51"/>
                  <a:pt x="80" y="54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4"/>
                  <a:pt x="78" y="86"/>
                  <a:pt x="75" y="86"/>
                </a:cubicBezTo>
                <a:cubicBezTo>
                  <a:pt x="16" y="86"/>
                  <a:pt x="16" y="86"/>
                  <a:pt x="16" y="86"/>
                </a:cubicBezTo>
                <a:moveTo>
                  <a:pt x="20" y="30"/>
                </a:moveTo>
                <a:cubicBezTo>
                  <a:pt x="19" y="30"/>
                  <a:pt x="18" y="29"/>
                  <a:pt x="18" y="28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3"/>
                  <a:pt x="19" y="2"/>
                  <a:pt x="20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7" y="3"/>
                  <a:pt x="57" y="4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9"/>
                  <a:pt x="56" y="30"/>
                  <a:pt x="54" y="30"/>
                </a:cubicBezTo>
                <a:cubicBezTo>
                  <a:pt x="20" y="30"/>
                  <a:pt x="20" y="30"/>
                  <a:pt x="20" y="30"/>
                </a:cubicBezTo>
                <a:moveTo>
                  <a:pt x="65" y="0"/>
                </a:moveTo>
                <a:cubicBezTo>
                  <a:pt x="49" y="0"/>
                  <a:pt x="49" y="0"/>
                  <a:pt x="49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1"/>
                  <a:pt x="3" y="95"/>
                  <a:pt x="7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4" y="95"/>
                  <a:pt x="88" y="91"/>
                  <a:pt x="88" y="87"/>
                </a:cubicBezTo>
                <a:cubicBezTo>
                  <a:pt x="88" y="38"/>
                  <a:pt x="88" y="38"/>
                  <a:pt x="88" y="38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2"/>
                  <a:pt x="87" y="21"/>
                  <a:pt x="87" y="21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5" y="0"/>
                  <a:pt x="6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Camille24"/>
          <p:cNvSpPr>
            <a:spLocks noEditPoints="1"/>
          </p:cNvSpPr>
          <p:nvPr/>
        </p:nvSpPr>
        <p:spPr bwMode="auto">
          <a:xfrm>
            <a:off x="2421890" y="4921885"/>
            <a:ext cx="494665" cy="752475"/>
          </a:xfrm>
          <a:custGeom>
            <a:avLst/>
            <a:gdLst>
              <a:gd name="T0" fmla="*/ 116 w 134"/>
              <a:gd name="T1" fmla="*/ 0 h 203"/>
              <a:gd name="T2" fmla="*/ 134 w 134"/>
              <a:gd name="T3" fmla="*/ 185 h 203"/>
              <a:gd name="T4" fmla="*/ 18 w 134"/>
              <a:gd name="T5" fmla="*/ 203 h 203"/>
              <a:gd name="T6" fmla="*/ 0 w 134"/>
              <a:gd name="T7" fmla="*/ 18 h 203"/>
              <a:gd name="T8" fmla="*/ 15 w 134"/>
              <a:gd name="T9" fmla="*/ 29 h 203"/>
              <a:gd name="T10" fmla="*/ 119 w 134"/>
              <a:gd name="T11" fmla="*/ 100 h 203"/>
              <a:gd name="T12" fmla="*/ 15 w 134"/>
              <a:gd name="T13" fmla="*/ 29 h 203"/>
              <a:gd name="T14" fmla="*/ 42 w 134"/>
              <a:gd name="T15" fmla="*/ 17 h 203"/>
              <a:gd name="T16" fmla="*/ 89 w 134"/>
              <a:gd name="T17" fmla="*/ 9 h 203"/>
              <a:gd name="T18" fmla="*/ 57 w 134"/>
              <a:gd name="T19" fmla="*/ 108 h 203"/>
              <a:gd name="T20" fmla="*/ 50 w 134"/>
              <a:gd name="T21" fmla="*/ 124 h 203"/>
              <a:gd name="T22" fmla="*/ 76 w 134"/>
              <a:gd name="T23" fmla="*/ 130 h 203"/>
              <a:gd name="T24" fmla="*/ 82 w 134"/>
              <a:gd name="T25" fmla="*/ 114 h 203"/>
              <a:gd name="T26" fmla="*/ 57 w 134"/>
              <a:gd name="T27" fmla="*/ 108 h 203"/>
              <a:gd name="T28" fmla="*/ 17 w 134"/>
              <a:gd name="T29" fmla="*/ 116 h 203"/>
              <a:gd name="T30" fmla="*/ 46 w 134"/>
              <a:gd name="T31" fmla="*/ 123 h 203"/>
              <a:gd name="T32" fmla="*/ 115 w 134"/>
              <a:gd name="T33" fmla="*/ 116 h 203"/>
              <a:gd name="T34" fmla="*/ 87 w 134"/>
              <a:gd name="T35" fmla="*/ 123 h 203"/>
              <a:gd name="T36" fmla="*/ 115 w 134"/>
              <a:gd name="T37" fmla="*/ 116 h 203"/>
              <a:gd name="T38" fmla="*/ 17 w 134"/>
              <a:gd name="T39" fmla="*/ 136 h 203"/>
              <a:gd name="T40" fmla="*/ 46 w 134"/>
              <a:gd name="T41" fmla="*/ 150 h 203"/>
              <a:gd name="T42" fmla="*/ 80 w 134"/>
              <a:gd name="T43" fmla="*/ 136 h 203"/>
              <a:gd name="T44" fmla="*/ 52 w 134"/>
              <a:gd name="T45" fmla="*/ 150 h 203"/>
              <a:gd name="T46" fmla="*/ 80 w 134"/>
              <a:gd name="T47" fmla="*/ 136 h 203"/>
              <a:gd name="T48" fmla="*/ 86 w 134"/>
              <a:gd name="T49" fmla="*/ 136 h 203"/>
              <a:gd name="T50" fmla="*/ 115 w 134"/>
              <a:gd name="T51" fmla="*/ 150 h 203"/>
              <a:gd name="T52" fmla="*/ 46 w 134"/>
              <a:gd name="T53" fmla="*/ 154 h 203"/>
              <a:gd name="T54" fmla="*/ 17 w 134"/>
              <a:gd name="T55" fmla="*/ 167 h 203"/>
              <a:gd name="T56" fmla="*/ 46 w 134"/>
              <a:gd name="T57" fmla="*/ 154 h 203"/>
              <a:gd name="T58" fmla="*/ 52 w 134"/>
              <a:gd name="T59" fmla="*/ 154 h 203"/>
              <a:gd name="T60" fmla="*/ 80 w 134"/>
              <a:gd name="T61" fmla="*/ 167 h 203"/>
              <a:gd name="T62" fmla="*/ 115 w 134"/>
              <a:gd name="T63" fmla="*/ 154 h 203"/>
              <a:gd name="T64" fmla="*/ 86 w 134"/>
              <a:gd name="T65" fmla="*/ 167 h 203"/>
              <a:gd name="T66" fmla="*/ 115 w 134"/>
              <a:gd name="T67" fmla="*/ 154 h 203"/>
              <a:gd name="T68" fmla="*/ 17 w 134"/>
              <a:gd name="T69" fmla="*/ 173 h 203"/>
              <a:gd name="T70" fmla="*/ 46 w 134"/>
              <a:gd name="T71" fmla="*/ 186 h 203"/>
              <a:gd name="T72" fmla="*/ 80 w 134"/>
              <a:gd name="T73" fmla="*/ 173 h 203"/>
              <a:gd name="T74" fmla="*/ 52 w 134"/>
              <a:gd name="T75" fmla="*/ 186 h 203"/>
              <a:gd name="T76" fmla="*/ 80 w 134"/>
              <a:gd name="T77" fmla="*/ 173 h 203"/>
              <a:gd name="T78" fmla="*/ 86 w 134"/>
              <a:gd name="T79" fmla="*/ 173 h 203"/>
              <a:gd name="T80" fmla="*/ 115 w 134"/>
              <a:gd name="T81" fmla="*/ 18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4" h="203">
                <a:moveTo>
                  <a:pt x="18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26" y="0"/>
                  <a:pt x="134" y="8"/>
                  <a:pt x="134" y="18"/>
                </a:cubicBezTo>
                <a:cubicBezTo>
                  <a:pt x="134" y="185"/>
                  <a:pt x="134" y="185"/>
                  <a:pt x="134" y="185"/>
                </a:cubicBezTo>
                <a:cubicBezTo>
                  <a:pt x="134" y="195"/>
                  <a:pt x="126" y="203"/>
                  <a:pt x="116" y="203"/>
                </a:cubicBezTo>
                <a:cubicBezTo>
                  <a:pt x="18" y="203"/>
                  <a:pt x="18" y="203"/>
                  <a:pt x="18" y="203"/>
                </a:cubicBezTo>
                <a:cubicBezTo>
                  <a:pt x="8" y="203"/>
                  <a:pt x="0" y="195"/>
                  <a:pt x="0" y="18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lose/>
                <a:moveTo>
                  <a:pt x="15" y="29"/>
                </a:moveTo>
                <a:cubicBezTo>
                  <a:pt x="15" y="100"/>
                  <a:pt x="15" y="100"/>
                  <a:pt x="15" y="100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5" y="29"/>
                  <a:pt x="15" y="29"/>
                  <a:pt x="15" y="29"/>
                </a:cubicBezTo>
                <a:close/>
                <a:moveTo>
                  <a:pt x="42" y="9"/>
                </a:moveTo>
                <a:cubicBezTo>
                  <a:pt x="42" y="17"/>
                  <a:pt x="42" y="17"/>
                  <a:pt x="42" y="17"/>
                </a:cubicBezTo>
                <a:cubicBezTo>
                  <a:pt x="89" y="17"/>
                  <a:pt x="89" y="17"/>
                  <a:pt x="89" y="17"/>
                </a:cubicBezTo>
                <a:cubicBezTo>
                  <a:pt x="89" y="9"/>
                  <a:pt x="89" y="9"/>
                  <a:pt x="89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57" y="108"/>
                </a:moveTo>
                <a:cubicBezTo>
                  <a:pt x="53" y="108"/>
                  <a:pt x="50" y="111"/>
                  <a:pt x="50" y="114"/>
                </a:cubicBezTo>
                <a:cubicBezTo>
                  <a:pt x="50" y="124"/>
                  <a:pt x="50" y="124"/>
                  <a:pt x="50" y="124"/>
                </a:cubicBezTo>
                <a:cubicBezTo>
                  <a:pt x="50" y="128"/>
                  <a:pt x="53" y="130"/>
                  <a:pt x="57" y="130"/>
                </a:cubicBezTo>
                <a:cubicBezTo>
                  <a:pt x="76" y="130"/>
                  <a:pt x="76" y="130"/>
                  <a:pt x="76" y="130"/>
                </a:cubicBezTo>
                <a:cubicBezTo>
                  <a:pt x="79" y="130"/>
                  <a:pt x="82" y="128"/>
                  <a:pt x="82" y="124"/>
                </a:cubicBezTo>
                <a:cubicBezTo>
                  <a:pt x="82" y="114"/>
                  <a:pt x="82" y="114"/>
                  <a:pt x="82" y="114"/>
                </a:cubicBezTo>
                <a:cubicBezTo>
                  <a:pt x="82" y="111"/>
                  <a:pt x="79" y="108"/>
                  <a:pt x="76" y="108"/>
                </a:cubicBezTo>
                <a:cubicBezTo>
                  <a:pt x="57" y="108"/>
                  <a:pt x="57" y="108"/>
                  <a:pt x="57" y="108"/>
                </a:cubicBezTo>
                <a:close/>
                <a:moveTo>
                  <a:pt x="46" y="116"/>
                </a:moveTo>
                <a:cubicBezTo>
                  <a:pt x="17" y="116"/>
                  <a:pt x="17" y="116"/>
                  <a:pt x="17" y="116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6" y="116"/>
                  <a:pt x="46" y="116"/>
                  <a:pt x="46" y="116"/>
                </a:cubicBezTo>
                <a:close/>
                <a:moveTo>
                  <a:pt x="115" y="116"/>
                </a:moveTo>
                <a:cubicBezTo>
                  <a:pt x="87" y="116"/>
                  <a:pt x="87" y="116"/>
                  <a:pt x="87" y="116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115" y="123"/>
                  <a:pt x="115" y="123"/>
                  <a:pt x="115" y="123"/>
                </a:cubicBezTo>
                <a:cubicBezTo>
                  <a:pt x="115" y="116"/>
                  <a:pt x="115" y="116"/>
                  <a:pt x="115" y="116"/>
                </a:cubicBezTo>
                <a:close/>
                <a:moveTo>
                  <a:pt x="46" y="136"/>
                </a:moveTo>
                <a:cubicBezTo>
                  <a:pt x="17" y="136"/>
                  <a:pt x="17" y="136"/>
                  <a:pt x="17" y="136"/>
                </a:cubicBezTo>
                <a:cubicBezTo>
                  <a:pt x="17" y="150"/>
                  <a:pt x="17" y="150"/>
                  <a:pt x="17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6"/>
                  <a:pt x="46" y="136"/>
                  <a:pt x="46" y="136"/>
                </a:cubicBezTo>
                <a:close/>
                <a:moveTo>
                  <a:pt x="80" y="136"/>
                </a:moveTo>
                <a:cubicBezTo>
                  <a:pt x="52" y="136"/>
                  <a:pt x="52" y="136"/>
                  <a:pt x="52" y="136"/>
                </a:cubicBezTo>
                <a:cubicBezTo>
                  <a:pt x="52" y="150"/>
                  <a:pt x="52" y="150"/>
                  <a:pt x="52" y="150"/>
                </a:cubicBezTo>
                <a:cubicBezTo>
                  <a:pt x="80" y="150"/>
                  <a:pt x="80" y="150"/>
                  <a:pt x="80" y="150"/>
                </a:cubicBezTo>
                <a:cubicBezTo>
                  <a:pt x="80" y="136"/>
                  <a:pt x="80" y="136"/>
                  <a:pt x="80" y="136"/>
                </a:cubicBezTo>
                <a:close/>
                <a:moveTo>
                  <a:pt x="115" y="136"/>
                </a:moveTo>
                <a:cubicBezTo>
                  <a:pt x="86" y="136"/>
                  <a:pt x="86" y="136"/>
                  <a:pt x="86" y="136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5" y="136"/>
                  <a:pt x="115" y="136"/>
                  <a:pt x="115" y="136"/>
                </a:cubicBezTo>
                <a:close/>
                <a:moveTo>
                  <a:pt x="46" y="154"/>
                </a:moveTo>
                <a:cubicBezTo>
                  <a:pt x="17" y="154"/>
                  <a:pt x="17" y="154"/>
                  <a:pt x="17" y="154"/>
                </a:cubicBezTo>
                <a:cubicBezTo>
                  <a:pt x="17" y="167"/>
                  <a:pt x="17" y="167"/>
                  <a:pt x="17" y="167"/>
                </a:cubicBezTo>
                <a:cubicBezTo>
                  <a:pt x="46" y="167"/>
                  <a:pt x="46" y="167"/>
                  <a:pt x="46" y="167"/>
                </a:cubicBezTo>
                <a:cubicBezTo>
                  <a:pt x="46" y="154"/>
                  <a:pt x="46" y="154"/>
                  <a:pt x="46" y="154"/>
                </a:cubicBezTo>
                <a:close/>
                <a:moveTo>
                  <a:pt x="80" y="154"/>
                </a:moveTo>
                <a:cubicBezTo>
                  <a:pt x="52" y="154"/>
                  <a:pt x="52" y="154"/>
                  <a:pt x="52" y="154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80" y="167"/>
                  <a:pt x="80" y="167"/>
                  <a:pt x="80" y="167"/>
                </a:cubicBezTo>
                <a:cubicBezTo>
                  <a:pt x="80" y="154"/>
                  <a:pt x="80" y="154"/>
                  <a:pt x="80" y="154"/>
                </a:cubicBezTo>
                <a:close/>
                <a:moveTo>
                  <a:pt x="115" y="154"/>
                </a:moveTo>
                <a:cubicBezTo>
                  <a:pt x="86" y="154"/>
                  <a:pt x="86" y="154"/>
                  <a:pt x="86" y="154"/>
                </a:cubicBezTo>
                <a:cubicBezTo>
                  <a:pt x="86" y="167"/>
                  <a:pt x="86" y="167"/>
                  <a:pt x="86" y="167"/>
                </a:cubicBezTo>
                <a:cubicBezTo>
                  <a:pt x="115" y="167"/>
                  <a:pt x="115" y="167"/>
                  <a:pt x="115" y="167"/>
                </a:cubicBezTo>
                <a:cubicBezTo>
                  <a:pt x="115" y="154"/>
                  <a:pt x="115" y="154"/>
                  <a:pt x="115" y="154"/>
                </a:cubicBezTo>
                <a:close/>
                <a:moveTo>
                  <a:pt x="46" y="173"/>
                </a:moveTo>
                <a:cubicBezTo>
                  <a:pt x="17" y="173"/>
                  <a:pt x="17" y="173"/>
                  <a:pt x="17" y="173"/>
                </a:cubicBezTo>
                <a:cubicBezTo>
                  <a:pt x="17" y="186"/>
                  <a:pt x="17" y="186"/>
                  <a:pt x="17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6" y="173"/>
                  <a:pt x="46" y="173"/>
                  <a:pt x="46" y="173"/>
                </a:cubicBezTo>
                <a:close/>
                <a:moveTo>
                  <a:pt x="80" y="173"/>
                </a:moveTo>
                <a:cubicBezTo>
                  <a:pt x="52" y="173"/>
                  <a:pt x="52" y="173"/>
                  <a:pt x="52" y="173"/>
                </a:cubicBezTo>
                <a:cubicBezTo>
                  <a:pt x="52" y="186"/>
                  <a:pt x="52" y="186"/>
                  <a:pt x="52" y="186"/>
                </a:cubicBezTo>
                <a:cubicBezTo>
                  <a:pt x="80" y="186"/>
                  <a:pt x="80" y="186"/>
                  <a:pt x="80" y="186"/>
                </a:cubicBezTo>
                <a:cubicBezTo>
                  <a:pt x="80" y="173"/>
                  <a:pt x="80" y="173"/>
                  <a:pt x="80" y="173"/>
                </a:cubicBezTo>
                <a:close/>
                <a:moveTo>
                  <a:pt x="115" y="173"/>
                </a:moveTo>
                <a:cubicBezTo>
                  <a:pt x="86" y="173"/>
                  <a:pt x="86" y="173"/>
                  <a:pt x="86" y="173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115" y="186"/>
                  <a:pt x="115" y="186"/>
                  <a:pt x="115" y="186"/>
                </a:cubicBezTo>
                <a:lnTo>
                  <a:pt x="115" y="1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Camille26"/>
          <p:cNvSpPr>
            <a:spLocks noEditPoints="1"/>
          </p:cNvSpPr>
          <p:nvPr/>
        </p:nvSpPr>
        <p:spPr bwMode="auto">
          <a:xfrm>
            <a:off x="5637530" y="5010785"/>
            <a:ext cx="490855" cy="574675"/>
          </a:xfrm>
          <a:custGeom>
            <a:avLst/>
            <a:gdLst>
              <a:gd name="T0" fmla="*/ 69 w 86"/>
              <a:gd name="T1" fmla="*/ 38 h 101"/>
              <a:gd name="T2" fmla="*/ 68 w 86"/>
              <a:gd name="T3" fmla="*/ 42 h 101"/>
              <a:gd name="T4" fmla="*/ 46 w 86"/>
              <a:gd name="T5" fmla="*/ 44 h 101"/>
              <a:gd name="T6" fmla="*/ 49 w 86"/>
              <a:gd name="T7" fmla="*/ 58 h 101"/>
              <a:gd name="T8" fmla="*/ 68 w 86"/>
              <a:gd name="T9" fmla="*/ 60 h 101"/>
              <a:gd name="T10" fmla="*/ 71 w 86"/>
              <a:gd name="T11" fmla="*/ 62 h 101"/>
              <a:gd name="T12" fmla="*/ 85 w 86"/>
              <a:gd name="T13" fmla="*/ 51 h 101"/>
              <a:gd name="T14" fmla="*/ 85 w 86"/>
              <a:gd name="T15" fmla="*/ 48 h 101"/>
              <a:gd name="T16" fmla="*/ 71 w 86"/>
              <a:gd name="T17" fmla="*/ 38 h 101"/>
              <a:gd name="T18" fmla="*/ 60 w 86"/>
              <a:gd name="T19" fmla="*/ 12 h 101"/>
              <a:gd name="T20" fmla="*/ 46 w 86"/>
              <a:gd name="T21" fmla="*/ 23 h 101"/>
              <a:gd name="T22" fmla="*/ 60 w 86"/>
              <a:gd name="T23" fmla="*/ 35 h 101"/>
              <a:gd name="T24" fmla="*/ 63 w 86"/>
              <a:gd name="T25" fmla="*/ 35 h 101"/>
              <a:gd name="T26" fmla="*/ 64 w 86"/>
              <a:gd name="T27" fmla="*/ 31 h 101"/>
              <a:gd name="T28" fmla="*/ 86 w 86"/>
              <a:gd name="T29" fmla="*/ 29 h 101"/>
              <a:gd name="T30" fmla="*/ 83 w 86"/>
              <a:gd name="T31" fmla="*/ 15 h 101"/>
              <a:gd name="T32" fmla="*/ 64 w 86"/>
              <a:gd name="T33" fmla="*/ 13 h 101"/>
              <a:gd name="T34" fmla="*/ 62 w 86"/>
              <a:gd name="T35" fmla="*/ 11 h 101"/>
              <a:gd name="T36" fmla="*/ 10 w 86"/>
              <a:gd name="T37" fmla="*/ 30 h 101"/>
              <a:gd name="T38" fmla="*/ 19 w 86"/>
              <a:gd name="T39" fmla="*/ 10 h 101"/>
              <a:gd name="T40" fmla="*/ 20 w 86"/>
              <a:gd name="T41" fmla="*/ 13 h 101"/>
              <a:gd name="T42" fmla="*/ 13 w 86"/>
              <a:gd name="T43" fmla="*/ 30 h 101"/>
              <a:gd name="T44" fmla="*/ 11 w 86"/>
              <a:gd name="T45" fmla="*/ 32 h 101"/>
              <a:gd name="T46" fmla="*/ 23 w 86"/>
              <a:gd name="T47" fmla="*/ 0 h 101"/>
              <a:gd name="T48" fmla="*/ 33 w 86"/>
              <a:gd name="T49" fmla="*/ 86 h 101"/>
              <a:gd name="T50" fmla="*/ 60 w 86"/>
              <a:gd name="T51" fmla="*/ 101 h 101"/>
              <a:gd name="T52" fmla="*/ 80 w 86"/>
              <a:gd name="T53" fmla="*/ 94 h 101"/>
              <a:gd name="T54" fmla="*/ 61 w 86"/>
              <a:gd name="T55" fmla="*/ 73 h 101"/>
              <a:gd name="T56" fmla="*/ 59 w 86"/>
              <a:gd name="T57" fmla="*/ 72 h 101"/>
              <a:gd name="T58" fmla="*/ 51 w 86"/>
              <a:gd name="T59" fmla="*/ 74 h 101"/>
              <a:gd name="T60" fmla="*/ 41 w 86"/>
              <a:gd name="T61" fmla="*/ 69 h 101"/>
              <a:gd name="T62" fmla="*/ 33 w 86"/>
              <a:gd name="T63" fmla="*/ 29 h 101"/>
              <a:gd name="T64" fmla="*/ 27 w 86"/>
              <a:gd name="T65" fmla="*/ 2 h 101"/>
              <a:gd name="T66" fmla="*/ 25 w 86"/>
              <a:gd name="T67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6" h="101">
                <a:moveTo>
                  <a:pt x="71" y="38"/>
                </a:moveTo>
                <a:cubicBezTo>
                  <a:pt x="70" y="38"/>
                  <a:pt x="70" y="38"/>
                  <a:pt x="69" y="38"/>
                </a:cubicBezTo>
                <a:cubicBezTo>
                  <a:pt x="69" y="38"/>
                  <a:pt x="68" y="39"/>
                  <a:pt x="68" y="40"/>
                </a:cubicBezTo>
                <a:cubicBezTo>
                  <a:pt x="68" y="42"/>
                  <a:pt x="68" y="42"/>
                  <a:pt x="68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7" y="42"/>
                  <a:pt x="46" y="43"/>
                  <a:pt x="46" y="44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7"/>
                  <a:pt x="47" y="58"/>
                  <a:pt x="49" y="58"/>
                </a:cubicBezTo>
                <a:cubicBezTo>
                  <a:pt x="68" y="58"/>
                  <a:pt x="68" y="58"/>
                  <a:pt x="68" y="58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60"/>
                  <a:pt x="69" y="61"/>
                  <a:pt x="69" y="61"/>
                </a:cubicBezTo>
                <a:cubicBezTo>
                  <a:pt x="70" y="62"/>
                  <a:pt x="70" y="62"/>
                  <a:pt x="71" y="62"/>
                </a:cubicBezTo>
                <a:cubicBezTo>
                  <a:pt x="71" y="62"/>
                  <a:pt x="71" y="62"/>
                  <a:pt x="72" y="6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6" y="50"/>
                  <a:pt x="86" y="50"/>
                </a:cubicBezTo>
                <a:cubicBezTo>
                  <a:pt x="86" y="49"/>
                  <a:pt x="85" y="48"/>
                  <a:pt x="85" y="48"/>
                </a:cubicBezTo>
                <a:cubicBezTo>
                  <a:pt x="72" y="38"/>
                  <a:pt x="72" y="38"/>
                  <a:pt x="72" y="38"/>
                </a:cubicBezTo>
                <a:cubicBezTo>
                  <a:pt x="71" y="38"/>
                  <a:pt x="71" y="38"/>
                  <a:pt x="71" y="38"/>
                </a:cubicBezTo>
                <a:moveTo>
                  <a:pt x="62" y="11"/>
                </a:moveTo>
                <a:cubicBezTo>
                  <a:pt x="61" y="11"/>
                  <a:pt x="61" y="11"/>
                  <a:pt x="60" y="1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6" y="23"/>
                  <a:pt x="46" y="23"/>
                </a:cubicBezTo>
                <a:cubicBezTo>
                  <a:pt x="46" y="24"/>
                  <a:pt x="47" y="25"/>
                  <a:pt x="47" y="25"/>
                </a:cubicBezTo>
                <a:cubicBezTo>
                  <a:pt x="60" y="35"/>
                  <a:pt x="60" y="35"/>
                  <a:pt x="60" y="35"/>
                </a:cubicBezTo>
                <a:cubicBezTo>
                  <a:pt x="61" y="35"/>
                  <a:pt x="61" y="35"/>
                  <a:pt x="62" y="35"/>
                </a:cubicBezTo>
                <a:cubicBezTo>
                  <a:pt x="62" y="35"/>
                  <a:pt x="62" y="35"/>
                  <a:pt x="63" y="35"/>
                </a:cubicBezTo>
                <a:cubicBezTo>
                  <a:pt x="63" y="35"/>
                  <a:pt x="64" y="34"/>
                  <a:pt x="64" y="33"/>
                </a:cubicBezTo>
                <a:cubicBezTo>
                  <a:pt x="64" y="31"/>
                  <a:pt x="64" y="31"/>
                  <a:pt x="64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85" y="31"/>
                  <a:pt x="86" y="30"/>
                  <a:pt x="86" y="29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6"/>
                  <a:pt x="85" y="15"/>
                  <a:pt x="83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3" y="12"/>
                  <a:pt x="63" y="12"/>
                </a:cubicBezTo>
                <a:cubicBezTo>
                  <a:pt x="62" y="11"/>
                  <a:pt x="62" y="11"/>
                  <a:pt x="62" y="11"/>
                </a:cubicBezTo>
                <a:moveTo>
                  <a:pt x="11" y="32"/>
                </a:moveTo>
                <a:cubicBezTo>
                  <a:pt x="10" y="32"/>
                  <a:pt x="10" y="31"/>
                  <a:pt x="10" y="30"/>
                </a:cubicBezTo>
                <a:cubicBezTo>
                  <a:pt x="10" y="23"/>
                  <a:pt x="13" y="16"/>
                  <a:pt x="18" y="11"/>
                </a:cubicBezTo>
                <a:cubicBezTo>
                  <a:pt x="18" y="10"/>
                  <a:pt x="18" y="10"/>
                  <a:pt x="19" y="10"/>
                </a:cubicBezTo>
                <a:cubicBezTo>
                  <a:pt x="19" y="10"/>
                  <a:pt x="20" y="10"/>
                  <a:pt x="20" y="10"/>
                </a:cubicBezTo>
                <a:cubicBezTo>
                  <a:pt x="21" y="11"/>
                  <a:pt x="21" y="12"/>
                  <a:pt x="20" y="13"/>
                </a:cubicBezTo>
                <a:cubicBezTo>
                  <a:pt x="16" y="18"/>
                  <a:pt x="13" y="24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2" y="32"/>
                  <a:pt x="11" y="32"/>
                </a:cubicBezTo>
                <a:cubicBezTo>
                  <a:pt x="11" y="32"/>
                  <a:pt x="11" y="32"/>
                  <a:pt x="11" y="32"/>
                </a:cubicBezTo>
                <a:moveTo>
                  <a:pt x="24" y="0"/>
                </a:moveTo>
                <a:cubicBezTo>
                  <a:pt x="24" y="0"/>
                  <a:pt x="23" y="0"/>
                  <a:pt x="23" y="0"/>
                </a:cubicBezTo>
                <a:cubicBezTo>
                  <a:pt x="6" y="10"/>
                  <a:pt x="0" y="29"/>
                  <a:pt x="9" y="44"/>
                </a:cubicBezTo>
                <a:cubicBezTo>
                  <a:pt x="33" y="86"/>
                  <a:pt x="33" y="86"/>
                  <a:pt x="33" y="86"/>
                </a:cubicBezTo>
                <a:cubicBezTo>
                  <a:pt x="37" y="93"/>
                  <a:pt x="44" y="98"/>
                  <a:pt x="51" y="100"/>
                </a:cubicBezTo>
                <a:cubicBezTo>
                  <a:pt x="54" y="100"/>
                  <a:pt x="57" y="101"/>
                  <a:pt x="60" y="101"/>
                </a:cubicBezTo>
                <a:cubicBezTo>
                  <a:pt x="66" y="101"/>
                  <a:pt x="73" y="99"/>
                  <a:pt x="79" y="96"/>
                </a:cubicBezTo>
                <a:cubicBezTo>
                  <a:pt x="79" y="95"/>
                  <a:pt x="80" y="95"/>
                  <a:pt x="80" y="94"/>
                </a:cubicBezTo>
                <a:cubicBezTo>
                  <a:pt x="80" y="93"/>
                  <a:pt x="80" y="92"/>
                  <a:pt x="79" y="91"/>
                </a:cubicBezTo>
                <a:cubicBezTo>
                  <a:pt x="61" y="73"/>
                  <a:pt x="61" y="73"/>
                  <a:pt x="61" y="73"/>
                </a:cubicBezTo>
                <a:cubicBezTo>
                  <a:pt x="61" y="73"/>
                  <a:pt x="61" y="72"/>
                  <a:pt x="60" y="72"/>
                </a:cubicBezTo>
                <a:cubicBezTo>
                  <a:pt x="60" y="72"/>
                  <a:pt x="60" y="72"/>
                  <a:pt x="59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6" y="73"/>
                  <a:pt x="53" y="74"/>
                  <a:pt x="51" y="74"/>
                </a:cubicBezTo>
                <a:cubicBezTo>
                  <a:pt x="50" y="74"/>
                  <a:pt x="48" y="73"/>
                  <a:pt x="47" y="73"/>
                </a:cubicBezTo>
                <a:cubicBezTo>
                  <a:pt x="45" y="73"/>
                  <a:pt x="42" y="71"/>
                  <a:pt x="41" y="69"/>
                </a:cubicBezTo>
                <a:cubicBezTo>
                  <a:pt x="28" y="46"/>
                  <a:pt x="28" y="46"/>
                  <a:pt x="28" y="46"/>
                </a:cubicBezTo>
                <a:cubicBezTo>
                  <a:pt x="25" y="42"/>
                  <a:pt x="27" y="35"/>
                  <a:pt x="33" y="29"/>
                </a:cubicBezTo>
                <a:cubicBezTo>
                  <a:pt x="34" y="28"/>
                  <a:pt x="34" y="27"/>
                  <a:pt x="34" y="26"/>
                </a:cubicBezTo>
                <a:cubicBezTo>
                  <a:pt x="27" y="2"/>
                  <a:pt x="27" y="2"/>
                  <a:pt x="27" y="2"/>
                </a:cubicBezTo>
                <a:cubicBezTo>
                  <a:pt x="26" y="1"/>
                  <a:pt x="26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4" y="0"/>
                  <a:pt x="2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3" name="Camille2"/>
          <p:cNvSpPr>
            <a:spLocks noEditPoints="1"/>
          </p:cNvSpPr>
          <p:nvPr/>
        </p:nvSpPr>
        <p:spPr bwMode="auto">
          <a:xfrm>
            <a:off x="697865" y="1357630"/>
            <a:ext cx="708025" cy="66865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Camille7"/>
          <p:cNvSpPr>
            <a:spLocks noEditPoints="1"/>
          </p:cNvSpPr>
          <p:nvPr/>
        </p:nvSpPr>
        <p:spPr bwMode="auto">
          <a:xfrm>
            <a:off x="8888095" y="1417320"/>
            <a:ext cx="834390" cy="582295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9" name="Camille8"/>
          <p:cNvSpPr>
            <a:spLocks noEditPoints="1"/>
          </p:cNvSpPr>
          <p:nvPr/>
        </p:nvSpPr>
        <p:spPr bwMode="auto">
          <a:xfrm>
            <a:off x="10615930" y="1421765"/>
            <a:ext cx="774065" cy="574040"/>
          </a:xfrm>
          <a:custGeom>
            <a:avLst/>
            <a:gdLst>
              <a:gd name="T0" fmla="*/ 44 w 209"/>
              <a:gd name="T1" fmla="*/ 99 h 155"/>
              <a:gd name="T2" fmla="*/ 24 w 209"/>
              <a:gd name="T3" fmla="*/ 87 h 155"/>
              <a:gd name="T4" fmla="*/ 28 w 209"/>
              <a:gd name="T5" fmla="*/ 4 h 155"/>
              <a:gd name="T6" fmla="*/ 179 w 209"/>
              <a:gd name="T7" fmla="*/ 4 h 155"/>
              <a:gd name="T8" fmla="*/ 182 w 209"/>
              <a:gd name="T9" fmla="*/ 87 h 155"/>
              <a:gd name="T10" fmla="*/ 161 w 209"/>
              <a:gd name="T11" fmla="*/ 99 h 155"/>
              <a:gd name="T12" fmla="*/ 209 w 209"/>
              <a:gd name="T13" fmla="*/ 141 h 155"/>
              <a:gd name="T14" fmla="*/ 7 w 209"/>
              <a:gd name="T15" fmla="*/ 155 h 155"/>
              <a:gd name="T16" fmla="*/ 63 w 209"/>
              <a:gd name="T17" fmla="*/ 102 h 155"/>
              <a:gd name="T18" fmla="*/ 63 w 209"/>
              <a:gd name="T19" fmla="*/ 99 h 155"/>
              <a:gd name="T20" fmla="*/ 36 w 209"/>
              <a:gd name="T21" fmla="*/ 12 h 155"/>
              <a:gd name="T22" fmla="*/ 36 w 209"/>
              <a:gd name="T23" fmla="*/ 12 h 155"/>
              <a:gd name="T24" fmla="*/ 36 w 209"/>
              <a:gd name="T25" fmla="*/ 87 h 155"/>
              <a:gd name="T26" fmla="*/ 170 w 209"/>
              <a:gd name="T27" fmla="*/ 87 h 155"/>
              <a:gd name="T28" fmla="*/ 170 w 209"/>
              <a:gd name="T29" fmla="*/ 12 h 155"/>
              <a:gd name="T30" fmla="*/ 27 w 209"/>
              <a:gd name="T31" fmla="*/ 133 h 155"/>
              <a:gd name="T32" fmla="*/ 31 w 209"/>
              <a:gd name="T33" fmla="*/ 126 h 155"/>
              <a:gd name="T34" fmla="*/ 61 w 209"/>
              <a:gd name="T35" fmla="*/ 115 h 155"/>
              <a:gd name="T36" fmla="*/ 157 w 209"/>
              <a:gd name="T37" fmla="*/ 110 h 155"/>
              <a:gd name="T38" fmla="*/ 170 w 209"/>
              <a:gd name="T39" fmla="*/ 110 h 155"/>
              <a:gd name="T40" fmla="*/ 140 w 209"/>
              <a:gd name="T41" fmla="*/ 115 h 155"/>
              <a:gd name="T42" fmla="*/ 139 w 209"/>
              <a:gd name="T43" fmla="*/ 110 h 155"/>
              <a:gd name="T44" fmla="*/ 136 w 209"/>
              <a:gd name="T45" fmla="*/ 115 h 155"/>
              <a:gd name="T46" fmla="*/ 103 w 209"/>
              <a:gd name="T47" fmla="*/ 110 h 155"/>
              <a:gd name="T48" fmla="*/ 117 w 209"/>
              <a:gd name="T49" fmla="*/ 110 h 155"/>
              <a:gd name="T50" fmla="*/ 84 w 209"/>
              <a:gd name="T51" fmla="*/ 115 h 155"/>
              <a:gd name="T52" fmla="*/ 85 w 209"/>
              <a:gd name="T53" fmla="*/ 110 h 155"/>
              <a:gd name="T54" fmla="*/ 80 w 209"/>
              <a:gd name="T55" fmla="*/ 115 h 155"/>
              <a:gd name="T56" fmla="*/ 152 w 209"/>
              <a:gd name="T57" fmla="*/ 117 h 155"/>
              <a:gd name="T58" fmla="*/ 175 w 209"/>
              <a:gd name="T59" fmla="*/ 117 h 155"/>
              <a:gd name="T60" fmla="*/ 134 w 209"/>
              <a:gd name="T61" fmla="*/ 123 h 155"/>
              <a:gd name="T62" fmla="*/ 132 w 209"/>
              <a:gd name="T63" fmla="*/ 117 h 155"/>
              <a:gd name="T64" fmla="*/ 129 w 209"/>
              <a:gd name="T65" fmla="*/ 123 h 155"/>
              <a:gd name="T66" fmla="*/ 94 w 209"/>
              <a:gd name="T67" fmla="*/ 117 h 155"/>
              <a:gd name="T68" fmla="*/ 109 w 209"/>
              <a:gd name="T69" fmla="*/ 117 h 155"/>
              <a:gd name="T70" fmla="*/ 73 w 209"/>
              <a:gd name="T71" fmla="*/ 123 h 155"/>
              <a:gd name="T72" fmla="*/ 75 w 209"/>
              <a:gd name="T73" fmla="*/ 117 h 155"/>
              <a:gd name="T74" fmla="*/ 68 w 209"/>
              <a:gd name="T75" fmla="*/ 123 h 155"/>
              <a:gd name="T76" fmla="*/ 37 w 209"/>
              <a:gd name="T77" fmla="*/ 117 h 155"/>
              <a:gd name="T78" fmla="*/ 51 w 209"/>
              <a:gd name="T79" fmla="*/ 117 h 155"/>
              <a:gd name="T80" fmla="*/ 163 w 209"/>
              <a:gd name="T81" fmla="*/ 133 h 155"/>
              <a:gd name="T82" fmla="*/ 160 w 209"/>
              <a:gd name="T83" fmla="*/ 126 h 155"/>
              <a:gd name="T84" fmla="*/ 158 w 209"/>
              <a:gd name="T85" fmla="*/ 133 h 155"/>
              <a:gd name="T86" fmla="*/ 119 w 209"/>
              <a:gd name="T87" fmla="*/ 126 h 155"/>
              <a:gd name="T88" fmla="*/ 135 w 209"/>
              <a:gd name="T89" fmla="*/ 126 h 155"/>
              <a:gd name="T90" fmla="*/ 98 w 209"/>
              <a:gd name="T91" fmla="*/ 133 h 155"/>
              <a:gd name="T92" fmla="*/ 98 w 209"/>
              <a:gd name="T93" fmla="*/ 126 h 155"/>
              <a:gd name="T94" fmla="*/ 92 w 209"/>
              <a:gd name="T95" fmla="*/ 133 h 155"/>
              <a:gd name="T96" fmla="*/ 57 w 209"/>
              <a:gd name="T97" fmla="*/ 126 h 155"/>
              <a:gd name="T98" fmla="*/ 73 w 209"/>
              <a:gd name="T99" fmla="*/ 126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9" h="155">
                <a:moveTo>
                  <a:pt x="27" y="102"/>
                </a:moveTo>
                <a:cubicBezTo>
                  <a:pt x="44" y="102"/>
                  <a:pt x="44" y="102"/>
                  <a:pt x="44" y="102"/>
                </a:cubicBezTo>
                <a:cubicBezTo>
                  <a:pt x="44" y="99"/>
                  <a:pt x="44" y="99"/>
                  <a:pt x="44" y="99"/>
                </a:cubicBezTo>
                <a:cubicBezTo>
                  <a:pt x="36" y="99"/>
                  <a:pt x="36" y="99"/>
                  <a:pt x="36" y="99"/>
                </a:cubicBezTo>
                <a:cubicBezTo>
                  <a:pt x="33" y="99"/>
                  <a:pt x="30" y="98"/>
                  <a:pt x="28" y="96"/>
                </a:cubicBezTo>
                <a:cubicBezTo>
                  <a:pt x="25" y="93"/>
                  <a:pt x="24" y="90"/>
                  <a:pt x="24" y="87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9"/>
                  <a:pt x="25" y="6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30" y="1"/>
                  <a:pt x="33" y="0"/>
                  <a:pt x="36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73" y="0"/>
                  <a:pt x="177" y="1"/>
                  <a:pt x="179" y="4"/>
                </a:cubicBezTo>
                <a:cubicBezTo>
                  <a:pt x="179" y="4"/>
                  <a:pt x="179" y="4"/>
                  <a:pt x="179" y="4"/>
                </a:cubicBezTo>
                <a:cubicBezTo>
                  <a:pt x="181" y="6"/>
                  <a:pt x="182" y="9"/>
                  <a:pt x="182" y="12"/>
                </a:cubicBezTo>
                <a:cubicBezTo>
                  <a:pt x="182" y="87"/>
                  <a:pt x="182" y="87"/>
                  <a:pt x="182" y="87"/>
                </a:cubicBezTo>
                <a:cubicBezTo>
                  <a:pt x="182" y="90"/>
                  <a:pt x="181" y="93"/>
                  <a:pt x="179" y="96"/>
                </a:cubicBezTo>
                <a:cubicBezTo>
                  <a:pt x="177" y="98"/>
                  <a:pt x="173" y="99"/>
                  <a:pt x="170" y="99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80" y="102"/>
                  <a:pt x="180" y="102"/>
                  <a:pt x="180" y="102"/>
                </a:cubicBezTo>
                <a:cubicBezTo>
                  <a:pt x="209" y="141"/>
                  <a:pt x="209" y="141"/>
                  <a:pt x="209" y="141"/>
                </a:cubicBezTo>
                <a:cubicBezTo>
                  <a:pt x="209" y="141"/>
                  <a:pt x="209" y="141"/>
                  <a:pt x="209" y="141"/>
                </a:cubicBezTo>
                <a:cubicBezTo>
                  <a:pt x="202" y="155"/>
                  <a:pt x="202" y="155"/>
                  <a:pt x="202" y="155"/>
                </a:cubicBezTo>
                <a:cubicBezTo>
                  <a:pt x="7" y="155"/>
                  <a:pt x="7" y="155"/>
                  <a:pt x="7" y="155"/>
                </a:cubicBezTo>
                <a:cubicBezTo>
                  <a:pt x="0" y="141"/>
                  <a:pt x="0" y="141"/>
                  <a:pt x="0" y="141"/>
                </a:cubicBezTo>
                <a:cubicBezTo>
                  <a:pt x="27" y="102"/>
                  <a:pt x="27" y="102"/>
                  <a:pt x="27" y="102"/>
                </a:cubicBezTo>
                <a:close/>
                <a:moveTo>
                  <a:pt x="63" y="102"/>
                </a:moveTo>
                <a:cubicBezTo>
                  <a:pt x="143" y="102"/>
                  <a:pt x="143" y="102"/>
                  <a:pt x="143" y="102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63" y="99"/>
                  <a:pt x="63" y="99"/>
                  <a:pt x="63" y="99"/>
                </a:cubicBezTo>
                <a:cubicBezTo>
                  <a:pt x="63" y="102"/>
                  <a:pt x="63" y="102"/>
                  <a:pt x="63" y="102"/>
                </a:cubicBezTo>
                <a:close/>
                <a:moveTo>
                  <a:pt x="170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87"/>
                  <a:pt x="36" y="87"/>
                  <a:pt x="36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31" y="126"/>
                </a:moveTo>
                <a:cubicBezTo>
                  <a:pt x="30" y="128"/>
                  <a:pt x="28" y="131"/>
                  <a:pt x="27" y="133"/>
                </a:cubicBezTo>
                <a:cubicBezTo>
                  <a:pt x="34" y="133"/>
                  <a:pt x="41" y="133"/>
                  <a:pt x="48" y="133"/>
                </a:cubicBezTo>
                <a:cubicBezTo>
                  <a:pt x="49" y="131"/>
                  <a:pt x="50" y="128"/>
                  <a:pt x="51" y="126"/>
                </a:cubicBezTo>
                <a:cubicBezTo>
                  <a:pt x="44" y="126"/>
                  <a:pt x="38" y="126"/>
                  <a:pt x="31" y="126"/>
                </a:cubicBezTo>
                <a:close/>
                <a:moveTo>
                  <a:pt x="41" y="110"/>
                </a:moveTo>
                <a:cubicBezTo>
                  <a:pt x="40" y="111"/>
                  <a:pt x="39" y="113"/>
                  <a:pt x="38" y="115"/>
                </a:cubicBezTo>
                <a:cubicBezTo>
                  <a:pt x="46" y="115"/>
                  <a:pt x="53" y="115"/>
                  <a:pt x="61" y="115"/>
                </a:cubicBezTo>
                <a:cubicBezTo>
                  <a:pt x="62" y="113"/>
                  <a:pt x="62" y="111"/>
                  <a:pt x="63" y="110"/>
                </a:cubicBezTo>
                <a:cubicBezTo>
                  <a:pt x="56" y="110"/>
                  <a:pt x="49" y="110"/>
                  <a:pt x="41" y="110"/>
                </a:cubicBezTo>
                <a:close/>
                <a:moveTo>
                  <a:pt x="157" y="110"/>
                </a:moveTo>
                <a:cubicBezTo>
                  <a:pt x="157" y="111"/>
                  <a:pt x="158" y="113"/>
                  <a:pt x="159" y="115"/>
                </a:cubicBezTo>
                <a:cubicBezTo>
                  <a:pt x="164" y="115"/>
                  <a:pt x="169" y="115"/>
                  <a:pt x="173" y="115"/>
                </a:cubicBezTo>
                <a:cubicBezTo>
                  <a:pt x="172" y="113"/>
                  <a:pt x="171" y="111"/>
                  <a:pt x="170" y="110"/>
                </a:cubicBezTo>
                <a:cubicBezTo>
                  <a:pt x="166" y="110"/>
                  <a:pt x="161" y="110"/>
                  <a:pt x="157" y="110"/>
                </a:cubicBezTo>
                <a:close/>
                <a:moveTo>
                  <a:pt x="139" y="110"/>
                </a:moveTo>
                <a:cubicBezTo>
                  <a:pt x="139" y="111"/>
                  <a:pt x="140" y="113"/>
                  <a:pt x="140" y="115"/>
                </a:cubicBezTo>
                <a:cubicBezTo>
                  <a:pt x="145" y="115"/>
                  <a:pt x="150" y="115"/>
                  <a:pt x="155" y="115"/>
                </a:cubicBezTo>
                <a:cubicBezTo>
                  <a:pt x="154" y="113"/>
                  <a:pt x="153" y="111"/>
                  <a:pt x="152" y="110"/>
                </a:cubicBezTo>
                <a:cubicBezTo>
                  <a:pt x="148" y="110"/>
                  <a:pt x="143" y="110"/>
                  <a:pt x="139" y="110"/>
                </a:cubicBezTo>
                <a:close/>
                <a:moveTo>
                  <a:pt x="121" y="110"/>
                </a:moveTo>
                <a:cubicBezTo>
                  <a:pt x="121" y="111"/>
                  <a:pt x="121" y="113"/>
                  <a:pt x="122" y="115"/>
                </a:cubicBezTo>
                <a:cubicBezTo>
                  <a:pt x="126" y="115"/>
                  <a:pt x="131" y="115"/>
                  <a:pt x="136" y="115"/>
                </a:cubicBezTo>
                <a:cubicBezTo>
                  <a:pt x="135" y="113"/>
                  <a:pt x="135" y="111"/>
                  <a:pt x="134" y="110"/>
                </a:cubicBezTo>
                <a:cubicBezTo>
                  <a:pt x="130" y="110"/>
                  <a:pt x="125" y="110"/>
                  <a:pt x="121" y="110"/>
                </a:cubicBezTo>
                <a:close/>
                <a:moveTo>
                  <a:pt x="103" y="110"/>
                </a:moveTo>
                <a:cubicBezTo>
                  <a:pt x="103" y="111"/>
                  <a:pt x="103" y="113"/>
                  <a:pt x="103" y="115"/>
                </a:cubicBezTo>
                <a:cubicBezTo>
                  <a:pt x="108" y="115"/>
                  <a:pt x="113" y="115"/>
                  <a:pt x="117" y="115"/>
                </a:cubicBezTo>
                <a:cubicBezTo>
                  <a:pt x="117" y="113"/>
                  <a:pt x="117" y="111"/>
                  <a:pt x="117" y="110"/>
                </a:cubicBezTo>
                <a:cubicBezTo>
                  <a:pt x="112" y="110"/>
                  <a:pt x="108" y="110"/>
                  <a:pt x="103" y="110"/>
                </a:cubicBezTo>
                <a:close/>
                <a:moveTo>
                  <a:pt x="85" y="110"/>
                </a:moveTo>
                <a:cubicBezTo>
                  <a:pt x="85" y="111"/>
                  <a:pt x="85" y="113"/>
                  <a:pt x="84" y="115"/>
                </a:cubicBezTo>
                <a:cubicBezTo>
                  <a:pt x="89" y="115"/>
                  <a:pt x="94" y="115"/>
                  <a:pt x="98" y="115"/>
                </a:cubicBezTo>
                <a:cubicBezTo>
                  <a:pt x="99" y="113"/>
                  <a:pt x="99" y="111"/>
                  <a:pt x="99" y="110"/>
                </a:cubicBezTo>
                <a:cubicBezTo>
                  <a:pt x="94" y="110"/>
                  <a:pt x="90" y="110"/>
                  <a:pt x="85" y="110"/>
                </a:cubicBezTo>
                <a:close/>
                <a:moveTo>
                  <a:pt x="67" y="110"/>
                </a:moveTo>
                <a:cubicBezTo>
                  <a:pt x="67" y="111"/>
                  <a:pt x="66" y="113"/>
                  <a:pt x="66" y="115"/>
                </a:cubicBezTo>
                <a:cubicBezTo>
                  <a:pt x="70" y="115"/>
                  <a:pt x="75" y="115"/>
                  <a:pt x="80" y="115"/>
                </a:cubicBezTo>
                <a:cubicBezTo>
                  <a:pt x="80" y="113"/>
                  <a:pt x="81" y="111"/>
                  <a:pt x="81" y="110"/>
                </a:cubicBezTo>
                <a:cubicBezTo>
                  <a:pt x="77" y="110"/>
                  <a:pt x="72" y="110"/>
                  <a:pt x="67" y="110"/>
                </a:cubicBezTo>
                <a:close/>
                <a:moveTo>
                  <a:pt x="152" y="117"/>
                </a:moveTo>
                <a:cubicBezTo>
                  <a:pt x="153" y="119"/>
                  <a:pt x="153" y="121"/>
                  <a:pt x="154" y="123"/>
                </a:cubicBezTo>
                <a:cubicBezTo>
                  <a:pt x="162" y="123"/>
                  <a:pt x="170" y="123"/>
                  <a:pt x="178" y="123"/>
                </a:cubicBezTo>
                <a:cubicBezTo>
                  <a:pt x="177" y="121"/>
                  <a:pt x="176" y="119"/>
                  <a:pt x="175" y="117"/>
                </a:cubicBezTo>
                <a:cubicBezTo>
                  <a:pt x="167" y="117"/>
                  <a:pt x="160" y="117"/>
                  <a:pt x="152" y="117"/>
                </a:cubicBezTo>
                <a:close/>
                <a:moveTo>
                  <a:pt x="132" y="117"/>
                </a:moveTo>
                <a:cubicBezTo>
                  <a:pt x="133" y="119"/>
                  <a:pt x="133" y="121"/>
                  <a:pt x="134" y="123"/>
                </a:cubicBezTo>
                <a:cubicBezTo>
                  <a:pt x="139" y="123"/>
                  <a:pt x="144" y="123"/>
                  <a:pt x="149" y="123"/>
                </a:cubicBezTo>
                <a:cubicBezTo>
                  <a:pt x="148" y="121"/>
                  <a:pt x="148" y="119"/>
                  <a:pt x="147" y="117"/>
                </a:cubicBezTo>
                <a:cubicBezTo>
                  <a:pt x="142" y="117"/>
                  <a:pt x="137" y="117"/>
                  <a:pt x="132" y="117"/>
                </a:cubicBezTo>
                <a:close/>
                <a:moveTo>
                  <a:pt x="113" y="117"/>
                </a:moveTo>
                <a:cubicBezTo>
                  <a:pt x="113" y="119"/>
                  <a:pt x="114" y="121"/>
                  <a:pt x="114" y="123"/>
                </a:cubicBezTo>
                <a:cubicBezTo>
                  <a:pt x="119" y="123"/>
                  <a:pt x="124" y="123"/>
                  <a:pt x="129" y="123"/>
                </a:cubicBezTo>
                <a:cubicBezTo>
                  <a:pt x="129" y="121"/>
                  <a:pt x="128" y="119"/>
                  <a:pt x="128" y="117"/>
                </a:cubicBezTo>
                <a:cubicBezTo>
                  <a:pt x="123" y="117"/>
                  <a:pt x="118" y="117"/>
                  <a:pt x="113" y="117"/>
                </a:cubicBezTo>
                <a:close/>
                <a:moveTo>
                  <a:pt x="94" y="117"/>
                </a:moveTo>
                <a:cubicBezTo>
                  <a:pt x="94" y="119"/>
                  <a:pt x="94" y="121"/>
                  <a:pt x="93" y="123"/>
                </a:cubicBezTo>
                <a:cubicBezTo>
                  <a:pt x="99" y="123"/>
                  <a:pt x="104" y="123"/>
                  <a:pt x="109" y="123"/>
                </a:cubicBezTo>
                <a:cubicBezTo>
                  <a:pt x="109" y="121"/>
                  <a:pt x="109" y="119"/>
                  <a:pt x="109" y="117"/>
                </a:cubicBezTo>
                <a:cubicBezTo>
                  <a:pt x="104" y="117"/>
                  <a:pt x="99" y="117"/>
                  <a:pt x="94" y="117"/>
                </a:cubicBezTo>
                <a:close/>
                <a:moveTo>
                  <a:pt x="75" y="117"/>
                </a:moveTo>
                <a:cubicBezTo>
                  <a:pt x="74" y="119"/>
                  <a:pt x="74" y="121"/>
                  <a:pt x="73" y="123"/>
                </a:cubicBezTo>
                <a:cubicBezTo>
                  <a:pt x="79" y="123"/>
                  <a:pt x="84" y="123"/>
                  <a:pt x="89" y="123"/>
                </a:cubicBezTo>
                <a:cubicBezTo>
                  <a:pt x="89" y="121"/>
                  <a:pt x="89" y="119"/>
                  <a:pt x="90" y="117"/>
                </a:cubicBezTo>
                <a:cubicBezTo>
                  <a:pt x="85" y="117"/>
                  <a:pt x="80" y="117"/>
                  <a:pt x="75" y="117"/>
                </a:cubicBezTo>
                <a:close/>
                <a:moveTo>
                  <a:pt x="56" y="117"/>
                </a:moveTo>
                <a:cubicBezTo>
                  <a:pt x="55" y="119"/>
                  <a:pt x="54" y="121"/>
                  <a:pt x="53" y="123"/>
                </a:cubicBezTo>
                <a:cubicBezTo>
                  <a:pt x="58" y="123"/>
                  <a:pt x="63" y="123"/>
                  <a:pt x="68" y="123"/>
                </a:cubicBezTo>
                <a:cubicBezTo>
                  <a:pt x="69" y="121"/>
                  <a:pt x="70" y="119"/>
                  <a:pt x="70" y="117"/>
                </a:cubicBezTo>
                <a:cubicBezTo>
                  <a:pt x="65" y="117"/>
                  <a:pt x="60" y="117"/>
                  <a:pt x="56" y="117"/>
                </a:cubicBezTo>
                <a:close/>
                <a:moveTo>
                  <a:pt x="37" y="117"/>
                </a:moveTo>
                <a:cubicBezTo>
                  <a:pt x="35" y="119"/>
                  <a:pt x="34" y="121"/>
                  <a:pt x="33" y="123"/>
                </a:cubicBezTo>
                <a:cubicBezTo>
                  <a:pt x="38" y="123"/>
                  <a:pt x="43" y="123"/>
                  <a:pt x="48" y="123"/>
                </a:cubicBezTo>
                <a:cubicBezTo>
                  <a:pt x="49" y="121"/>
                  <a:pt x="50" y="119"/>
                  <a:pt x="51" y="117"/>
                </a:cubicBezTo>
                <a:cubicBezTo>
                  <a:pt x="46" y="117"/>
                  <a:pt x="41" y="117"/>
                  <a:pt x="37" y="117"/>
                </a:cubicBezTo>
                <a:close/>
                <a:moveTo>
                  <a:pt x="160" y="126"/>
                </a:moveTo>
                <a:cubicBezTo>
                  <a:pt x="161" y="128"/>
                  <a:pt x="162" y="131"/>
                  <a:pt x="163" y="133"/>
                </a:cubicBezTo>
                <a:cubicBezTo>
                  <a:pt x="170" y="133"/>
                  <a:pt x="177" y="133"/>
                  <a:pt x="184" y="133"/>
                </a:cubicBezTo>
                <a:cubicBezTo>
                  <a:pt x="183" y="131"/>
                  <a:pt x="182" y="128"/>
                  <a:pt x="180" y="126"/>
                </a:cubicBezTo>
                <a:cubicBezTo>
                  <a:pt x="174" y="126"/>
                  <a:pt x="167" y="126"/>
                  <a:pt x="160" y="126"/>
                </a:cubicBezTo>
                <a:close/>
                <a:moveTo>
                  <a:pt x="139" y="126"/>
                </a:moveTo>
                <a:cubicBezTo>
                  <a:pt x="140" y="128"/>
                  <a:pt x="141" y="131"/>
                  <a:pt x="141" y="133"/>
                </a:cubicBezTo>
                <a:cubicBezTo>
                  <a:pt x="147" y="133"/>
                  <a:pt x="152" y="133"/>
                  <a:pt x="158" y="133"/>
                </a:cubicBezTo>
                <a:cubicBezTo>
                  <a:pt x="157" y="131"/>
                  <a:pt x="156" y="128"/>
                  <a:pt x="155" y="126"/>
                </a:cubicBezTo>
                <a:cubicBezTo>
                  <a:pt x="150" y="126"/>
                  <a:pt x="145" y="126"/>
                  <a:pt x="139" y="126"/>
                </a:cubicBezTo>
                <a:close/>
                <a:moveTo>
                  <a:pt x="119" y="126"/>
                </a:moveTo>
                <a:cubicBezTo>
                  <a:pt x="119" y="128"/>
                  <a:pt x="119" y="131"/>
                  <a:pt x="119" y="133"/>
                </a:cubicBezTo>
                <a:cubicBezTo>
                  <a:pt x="125" y="133"/>
                  <a:pt x="131" y="133"/>
                  <a:pt x="136" y="133"/>
                </a:cubicBezTo>
                <a:cubicBezTo>
                  <a:pt x="136" y="131"/>
                  <a:pt x="135" y="128"/>
                  <a:pt x="135" y="126"/>
                </a:cubicBezTo>
                <a:cubicBezTo>
                  <a:pt x="129" y="126"/>
                  <a:pt x="124" y="126"/>
                  <a:pt x="119" y="126"/>
                </a:cubicBezTo>
                <a:close/>
                <a:moveTo>
                  <a:pt x="98" y="126"/>
                </a:moveTo>
                <a:cubicBezTo>
                  <a:pt x="98" y="128"/>
                  <a:pt x="98" y="131"/>
                  <a:pt x="98" y="133"/>
                </a:cubicBezTo>
                <a:cubicBezTo>
                  <a:pt x="103" y="133"/>
                  <a:pt x="109" y="133"/>
                  <a:pt x="115" y="133"/>
                </a:cubicBezTo>
                <a:cubicBezTo>
                  <a:pt x="114" y="131"/>
                  <a:pt x="114" y="128"/>
                  <a:pt x="114" y="126"/>
                </a:cubicBezTo>
                <a:cubicBezTo>
                  <a:pt x="109" y="126"/>
                  <a:pt x="103" y="126"/>
                  <a:pt x="98" y="126"/>
                </a:cubicBezTo>
                <a:close/>
                <a:moveTo>
                  <a:pt x="77" y="126"/>
                </a:moveTo>
                <a:cubicBezTo>
                  <a:pt x="77" y="128"/>
                  <a:pt x="76" y="131"/>
                  <a:pt x="76" y="133"/>
                </a:cubicBezTo>
                <a:cubicBezTo>
                  <a:pt x="81" y="133"/>
                  <a:pt x="87" y="133"/>
                  <a:pt x="92" y="133"/>
                </a:cubicBezTo>
                <a:cubicBezTo>
                  <a:pt x="93" y="131"/>
                  <a:pt x="93" y="128"/>
                  <a:pt x="93" y="126"/>
                </a:cubicBezTo>
                <a:cubicBezTo>
                  <a:pt x="88" y="126"/>
                  <a:pt x="83" y="126"/>
                  <a:pt x="77" y="126"/>
                </a:cubicBezTo>
                <a:close/>
                <a:moveTo>
                  <a:pt x="57" y="126"/>
                </a:moveTo>
                <a:cubicBezTo>
                  <a:pt x="56" y="128"/>
                  <a:pt x="55" y="131"/>
                  <a:pt x="54" y="133"/>
                </a:cubicBezTo>
                <a:cubicBezTo>
                  <a:pt x="60" y="133"/>
                  <a:pt x="65" y="133"/>
                  <a:pt x="71" y="133"/>
                </a:cubicBezTo>
                <a:cubicBezTo>
                  <a:pt x="71" y="131"/>
                  <a:pt x="72" y="128"/>
                  <a:pt x="73" y="126"/>
                </a:cubicBezTo>
                <a:cubicBezTo>
                  <a:pt x="67" y="126"/>
                  <a:pt x="62" y="126"/>
                  <a:pt x="57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Camille6"/>
          <p:cNvSpPr>
            <a:spLocks noEditPoints="1"/>
          </p:cNvSpPr>
          <p:nvPr/>
        </p:nvSpPr>
        <p:spPr bwMode="auto">
          <a:xfrm>
            <a:off x="7393305" y="1400810"/>
            <a:ext cx="601980" cy="615950"/>
          </a:xfrm>
          <a:custGeom>
            <a:avLst/>
            <a:gdLst>
              <a:gd name="T0" fmla="*/ 69311759 w 263"/>
              <a:gd name="T1" fmla="*/ 0 h 273"/>
              <a:gd name="T2" fmla="*/ 68721788 w 263"/>
              <a:gd name="T3" fmla="*/ 0 h 273"/>
              <a:gd name="T4" fmla="*/ 12977722 w 263"/>
              <a:gd name="T5" fmla="*/ 0 h 273"/>
              <a:gd name="T6" fmla="*/ 4719221 w 263"/>
              <a:gd name="T7" fmla="*/ 0 h 273"/>
              <a:gd name="T8" fmla="*/ 2654324 w 263"/>
              <a:gd name="T9" fmla="*/ 576710 h 273"/>
              <a:gd name="T10" fmla="*/ 294985 w 263"/>
              <a:gd name="T11" fmla="*/ 2883016 h 273"/>
              <a:gd name="T12" fmla="*/ 0 w 263"/>
              <a:gd name="T13" fmla="*/ 74092288 h 273"/>
              <a:gd name="T14" fmla="*/ 294985 w 263"/>
              <a:gd name="T15" fmla="*/ 76110239 h 273"/>
              <a:gd name="T16" fmla="*/ 2654324 w 263"/>
              <a:gd name="T17" fmla="*/ 78416545 h 273"/>
              <a:gd name="T18" fmla="*/ 72851039 w 263"/>
              <a:gd name="T19" fmla="*/ 78704901 h 273"/>
              <a:gd name="T20" fmla="*/ 72851039 w 263"/>
              <a:gd name="T21" fmla="*/ 78704901 h 273"/>
              <a:gd name="T22" fmla="*/ 76095334 w 263"/>
              <a:gd name="T23" fmla="*/ 77551480 h 273"/>
              <a:gd name="T24" fmla="*/ 77570260 w 263"/>
              <a:gd name="T25" fmla="*/ 74092288 h 273"/>
              <a:gd name="T26" fmla="*/ 77570260 w 263"/>
              <a:gd name="T27" fmla="*/ 9225224 h 273"/>
              <a:gd name="T28" fmla="*/ 77275275 w 263"/>
              <a:gd name="T29" fmla="*/ 8649049 h 273"/>
              <a:gd name="T30" fmla="*/ 17401958 w 263"/>
              <a:gd name="T31" fmla="*/ 38631562 h 273"/>
              <a:gd name="T32" fmla="*/ 61643229 w 263"/>
              <a:gd name="T33" fmla="*/ 38631562 h 273"/>
              <a:gd name="T34" fmla="*/ 16517002 w 263"/>
              <a:gd name="T35" fmla="*/ 74092288 h 273"/>
              <a:gd name="T36" fmla="*/ 66067464 w 263"/>
              <a:gd name="T37" fmla="*/ 35460191 h 273"/>
              <a:gd name="T38" fmla="*/ 62233199 w 263"/>
              <a:gd name="T39" fmla="*/ 34018950 h 273"/>
              <a:gd name="T40" fmla="*/ 15632046 w 263"/>
              <a:gd name="T41" fmla="*/ 34018950 h 273"/>
              <a:gd name="T42" fmla="*/ 14747090 w 263"/>
              <a:gd name="T43" fmla="*/ 34018950 h 273"/>
              <a:gd name="T44" fmla="*/ 12092766 w 263"/>
              <a:gd name="T45" fmla="*/ 36901967 h 273"/>
              <a:gd name="T46" fmla="*/ 11502796 w 263"/>
              <a:gd name="T47" fmla="*/ 74092288 h 273"/>
              <a:gd name="T48" fmla="*/ 4719221 w 263"/>
              <a:gd name="T49" fmla="*/ 4900967 h 273"/>
              <a:gd name="T50" fmla="*/ 9143457 w 263"/>
              <a:gd name="T51" fmla="*/ 7207273 h 273"/>
              <a:gd name="T52" fmla="*/ 9732884 w 263"/>
              <a:gd name="T53" fmla="*/ 8072339 h 273"/>
              <a:gd name="T54" fmla="*/ 10322855 w 263"/>
              <a:gd name="T55" fmla="*/ 8072339 h 273"/>
              <a:gd name="T56" fmla="*/ 20941238 w 263"/>
              <a:gd name="T57" fmla="*/ 4900967 h 273"/>
              <a:gd name="T58" fmla="*/ 20941238 w 263"/>
              <a:gd name="T59" fmla="*/ 25946612 h 273"/>
              <a:gd name="T60" fmla="*/ 22120635 w 263"/>
              <a:gd name="T61" fmla="*/ 27100032 h 273"/>
              <a:gd name="T62" fmla="*/ 22415621 w 263"/>
              <a:gd name="T63" fmla="*/ 27676208 h 273"/>
              <a:gd name="T64" fmla="*/ 56039595 w 263"/>
              <a:gd name="T65" fmla="*/ 27676208 h 273"/>
              <a:gd name="T66" fmla="*/ 57808963 w 263"/>
              <a:gd name="T67" fmla="*/ 26811677 h 273"/>
              <a:gd name="T68" fmla="*/ 58398934 w 263"/>
              <a:gd name="T69" fmla="*/ 26523322 h 273"/>
              <a:gd name="T70" fmla="*/ 58398934 w 263"/>
              <a:gd name="T71" fmla="*/ 4900967 h 273"/>
              <a:gd name="T72" fmla="*/ 68426803 w 263"/>
              <a:gd name="T73" fmla="*/ 4900967 h 273"/>
              <a:gd name="T74" fmla="*/ 72556054 w 263"/>
              <a:gd name="T75" fmla="*/ 74092288 h 273"/>
              <a:gd name="T76" fmla="*/ 66362450 w 263"/>
              <a:gd name="T77" fmla="*/ 36325256 h 273"/>
              <a:gd name="T78" fmla="*/ 66067464 w 263"/>
              <a:gd name="T79" fmla="*/ 35460191 h 273"/>
              <a:gd name="T80" fmla="*/ 44241814 w 263"/>
              <a:gd name="T81" fmla="*/ 22486885 h 273"/>
              <a:gd name="T82" fmla="*/ 49845448 w 263"/>
              <a:gd name="T83" fmla="*/ 6054388 h 273"/>
              <a:gd name="T84" fmla="*/ 44241814 w 263"/>
              <a:gd name="T85" fmla="*/ 22486885 h 27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63" h="273">
                <a:moveTo>
                  <a:pt x="262" y="30"/>
                </a:moveTo>
                <a:lnTo>
                  <a:pt x="235" y="0"/>
                </a:lnTo>
                <a:lnTo>
                  <a:pt x="233" y="0"/>
                </a:lnTo>
                <a:lnTo>
                  <a:pt x="44" y="0"/>
                </a:lnTo>
                <a:lnTo>
                  <a:pt x="42" y="0"/>
                </a:lnTo>
                <a:lnTo>
                  <a:pt x="16" y="0"/>
                </a:lnTo>
                <a:lnTo>
                  <a:pt x="9" y="2"/>
                </a:lnTo>
                <a:lnTo>
                  <a:pt x="4" y="4"/>
                </a:lnTo>
                <a:lnTo>
                  <a:pt x="1" y="10"/>
                </a:lnTo>
                <a:lnTo>
                  <a:pt x="0" y="17"/>
                </a:lnTo>
                <a:lnTo>
                  <a:pt x="0" y="257"/>
                </a:lnTo>
                <a:lnTo>
                  <a:pt x="1" y="264"/>
                </a:lnTo>
                <a:lnTo>
                  <a:pt x="4" y="269"/>
                </a:lnTo>
                <a:lnTo>
                  <a:pt x="9" y="272"/>
                </a:lnTo>
                <a:lnTo>
                  <a:pt x="16" y="273"/>
                </a:lnTo>
                <a:lnTo>
                  <a:pt x="247" y="273"/>
                </a:lnTo>
                <a:lnTo>
                  <a:pt x="254" y="272"/>
                </a:lnTo>
                <a:lnTo>
                  <a:pt x="258" y="269"/>
                </a:lnTo>
                <a:lnTo>
                  <a:pt x="262" y="264"/>
                </a:lnTo>
                <a:lnTo>
                  <a:pt x="263" y="257"/>
                </a:lnTo>
                <a:lnTo>
                  <a:pt x="263" y="32"/>
                </a:lnTo>
                <a:lnTo>
                  <a:pt x="262" y="30"/>
                </a:lnTo>
                <a:close/>
                <a:moveTo>
                  <a:pt x="56" y="137"/>
                </a:moveTo>
                <a:lnTo>
                  <a:pt x="59" y="134"/>
                </a:lnTo>
                <a:lnTo>
                  <a:pt x="207" y="134"/>
                </a:lnTo>
                <a:lnTo>
                  <a:pt x="209" y="134"/>
                </a:lnTo>
                <a:lnTo>
                  <a:pt x="209" y="257"/>
                </a:lnTo>
                <a:lnTo>
                  <a:pt x="56" y="257"/>
                </a:lnTo>
                <a:lnTo>
                  <a:pt x="56" y="137"/>
                </a:lnTo>
                <a:close/>
                <a:moveTo>
                  <a:pt x="224" y="123"/>
                </a:moveTo>
                <a:lnTo>
                  <a:pt x="211" y="118"/>
                </a:lnTo>
                <a:lnTo>
                  <a:pt x="210" y="118"/>
                </a:lnTo>
                <a:lnTo>
                  <a:pt x="53" y="118"/>
                </a:lnTo>
                <a:lnTo>
                  <a:pt x="50" y="118"/>
                </a:lnTo>
                <a:lnTo>
                  <a:pt x="41" y="128"/>
                </a:lnTo>
                <a:lnTo>
                  <a:pt x="39" y="130"/>
                </a:lnTo>
                <a:lnTo>
                  <a:pt x="39" y="257"/>
                </a:lnTo>
                <a:lnTo>
                  <a:pt x="16" y="257"/>
                </a:lnTo>
                <a:lnTo>
                  <a:pt x="16" y="17"/>
                </a:lnTo>
                <a:lnTo>
                  <a:pt x="30" y="17"/>
                </a:lnTo>
                <a:lnTo>
                  <a:pt x="31" y="25"/>
                </a:lnTo>
                <a:lnTo>
                  <a:pt x="33" y="28"/>
                </a:lnTo>
                <a:lnTo>
                  <a:pt x="35" y="28"/>
                </a:lnTo>
                <a:lnTo>
                  <a:pt x="48" y="17"/>
                </a:lnTo>
                <a:lnTo>
                  <a:pt x="71" y="17"/>
                </a:lnTo>
                <a:lnTo>
                  <a:pt x="71" y="90"/>
                </a:lnTo>
                <a:lnTo>
                  <a:pt x="72" y="92"/>
                </a:lnTo>
                <a:lnTo>
                  <a:pt x="75" y="94"/>
                </a:lnTo>
                <a:lnTo>
                  <a:pt x="76" y="96"/>
                </a:lnTo>
                <a:lnTo>
                  <a:pt x="190" y="96"/>
                </a:lnTo>
                <a:lnTo>
                  <a:pt x="196" y="93"/>
                </a:lnTo>
                <a:lnTo>
                  <a:pt x="198" y="92"/>
                </a:lnTo>
                <a:lnTo>
                  <a:pt x="198" y="90"/>
                </a:lnTo>
                <a:lnTo>
                  <a:pt x="198" y="17"/>
                </a:lnTo>
                <a:lnTo>
                  <a:pt x="232" y="17"/>
                </a:lnTo>
                <a:lnTo>
                  <a:pt x="246" y="33"/>
                </a:lnTo>
                <a:lnTo>
                  <a:pt x="246" y="257"/>
                </a:lnTo>
                <a:lnTo>
                  <a:pt x="225" y="257"/>
                </a:lnTo>
                <a:lnTo>
                  <a:pt x="225" y="126"/>
                </a:lnTo>
                <a:lnTo>
                  <a:pt x="224" y="123"/>
                </a:lnTo>
                <a:close/>
                <a:moveTo>
                  <a:pt x="150" y="78"/>
                </a:moveTo>
                <a:lnTo>
                  <a:pt x="150" y="21"/>
                </a:lnTo>
                <a:lnTo>
                  <a:pt x="169" y="21"/>
                </a:lnTo>
                <a:lnTo>
                  <a:pt x="169" y="78"/>
                </a:lnTo>
                <a:lnTo>
                  <a:pt x="150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2" name="Camille5"/>
          <p:cNvSpPr>
            <a:spLocks noEditPoints="1"/>
          </p:cNvSpPr>
          <p:nvPr/>
        </p:nvSpPr>
        <p:spPr bwMode="auto">
          <a:xfrm>
            <a:off x="5790565" y="1406525"/>
            <a:ext cx="713740" cy="642620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4" name="Camille4"/>
          <p:cNvSpPr>
            <a:spLocks noEditPoints="1"/>
          </p:cNvSpPr>
          <p:nvPr/>
        </p:nvSpPr>
        <p:spPr bwMode="auto">
          <a:xfrm>
            <a:off x="4098925" y="1367790"/>
            <a:ext cx="793750" cy="681355"/>
          </a:xfrm>
          <a:custGeom>
            <a:avLst/>
            <a:gdLst>
              <a:gd name="T0" fmla="*/ 20 w 135"/>
              <a:gd name="T1" fmla="*/ 69 h 116"/>
              <a:gd name="T2" fmla="*/ 20 w 135"/>
              <a:gd name="T3" fmla="*/ 74 h 116"/>
              <a:gd name="T4" fmla="*/ 83 w 135"/>
              <a:gd name="T5" fmla="*/ 71 h 116"/>
              <a:gd name="T6" fmla="*/ 93 w 135"/>
              <a:gd name="T7" fmla="*/ 56 h 116"/>
              <a:gd name="T8" fmla="*/ 17 w 135"/>
              <a:gd name="T9" fmla="*/ 59 h 116"/>
              <a:gd name="T10" fmla="*/ 93 w 135"/>
              <a:gd name="T11" fmla="*/ 62 h 116"/>
              <a:gd name="T12" fmla="*/ 93 w 135"/>
              <a:gd name="T13" fmla="*/ 56 h 116"/>
              <a:gd name="T14" fmla="*/ 20 w 135"/>
              <a:gd name="T15" fmla="*/ 44 h 116"/>
              <a:gd name="T16" fmla="*/ 20 w 135"/>
              <a:gd name="T17" fmla="*/ 49 h 116"/>
              <a:gd name="T18" fmla="*/ 96 w 135"/>
              <a:gd name="T19" fmla="*/ 47 h 116"/>
              <a:gd name="T20" fmla="*/ 11 w 135"/>
              <a:gd name="T21" fmla="*/ 32 h 116"/>
              <a:gd name="T22" fmla="*/ 102 w 135"/>
              <a:gd name="T23" fmla="*/ 32 h 116"/>
              <a:gd name="T24" fmla="*/ 104 w 135"/>
              <a:gd name="T25" fmla="*/ 33 h 116"/>
              <a:gd name="T26" fmla="*/ 104 w 135"/>
              <a:gd name="T27" fmla="*/ 87 h 116"/>
              <a:gd name="T28" fmla="*/ 102 w 135"/>
              <a:gd name="T29" fmla="*/ 87 h 116"/>
              <a:gd name="T30" fmla="*/ 63 w 135"/>
              <a:gd name="T31" fmla="*/ 87 h 116"/>
              <a:gd name="T32" fmla="*/ 40 w 135"/>
              <a:gd name="T33" fmla="*/ 94 h 116"/>
              <a:gd name="T34" fmla="*/ 36 w 135"/>
              <a:gd name="T35" fmla="*/ 87 h 116"/>
              <a:gd name="T36" fmla="*/ 11 w 135"/>
              <a:gd name="T37" fmla="*/ 87 h 116"/>
              <a:gd name="T38" fmla="*/ 9 w 135"/>
              <a:gd name="T39" fmla="*/ 86 h 116"/>
              <a:gd name="T40" fmla="*/ 9 w 135"/>
              <a:gd name="T41" fmla="*/ 33 h 116"/>
              <a:gd name="T42" fmla="*/ 11 w 135"/>
              <a:gd name="T43" fmla="*/ 32 h 116"/>
              <a:gd name="T44" fmla="*/ 124 w 135"/>
              <a:gd name="T45" fmla="*/ 9 h 116"/>
              <a:gd name="T46" fmla="*/ 125 w 135"/>
              <a:gd name="T47" fmla="*/ 9 h 116"/>
              <a:gd name="T48" fmla="*/ 126 w 135"/>
              <a:gd name="T49" fmla="*/ 63 h 116"/>
              <a:gd name="T50" fmla="*/ 124 w 135"/>
              <a:gd name="T51" fmla="*/ 64 h 116"/>
              <a:gd name="T52" fmla="*/ 113 w 135"/>
              <a:gd name="T53" fmla="*/ 64 h 116"/>
              <a:gd name="T54" fmla="*/ 102 w 135"/>
              <a:gd name="T55" fmla="*/ 23 h 116"/>
              <a:gd name="T56" fmla="*/ 30 w 135"/>
              <a:gd name="T57" fmla="*/ 10 h 116"/>
              <a:gd name="T58" fmla="*/ 32 w 135"/>
              <a:gd name="T59" fmla="*/ 9 h 116"/>
              <a:gd name="T60" fmla="*/ 124 w 135"/>
              <a:gd name="T61" fmla="*/ 0 h 116"/>
              <a:gd name="T62" fmla="*/ 21 w 135"/>
              <a:gd name="T63" fmla="*/ 10 h 116"/>
              <a:gd name="T64" fmla="*/ 11 w 135"/>
              <a:gd name="T65" fmla="*/ 23 h 116"/>
              <a:gd name="T66" fmla="*/ 0 w 135"/>
              <a:gd name="T67" fmla="*/ 86 h 116"/>
              <a:gd name="T68" fmla="*/ 27 w 135"/>
              <a:gd name="T69" fmla="*/ 96 h 116"/>
              <a:gd name="T70" fmla="*/ 18 w 135"/>
              <a:gd name="T71" fmla="*/ 114 h 116"/>
              <a:gd name="T72" fmla="*/ 23 w 135"/>
              <a:gd name="T73" fmla="*/ 115 h 116"/>
              <a:gd name="T74" fmla="*/ 102 w 135"/>
              <a:gd name="T75" fmla="*/ 96 h 116"/>
              <a:gd name="T76" fmla="*/ 113 w 135"/>
              <a:gd name="T77" fmla="*/ 73 h 116"/>
              <a:gd name="T78" fmla="*/ 135 w 135"/>
              <a:gd name="T79" fmla="*/ 63 h 116"/>
              <a:gd name="T80" fmla="*/ 124 w 135"/>
              <a:gd name="T81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5" h="116">
                <a:moveTo>
                  <a:pt x="80" y="69"/>
                </a:moveTo>
                <a:cubicBezTo>
                  <a:pt x="20" y="69"/>
                  <a:pt x="20" y="69"/>
                  <a:pt x="20" y="69"/>
                </a:cubicBezTo>
                <a:cubicBezTo>
                  <a:pt x="19" y="69"/>
                  <a:pt x="17" y="70"/>
                  <a:pt x="17" y="71"/>
                </a:cubicBezTo>
                <a:cubicBezTo>
                  <a:pt x="17" y="73"/>
                  <a:pt x="19" y="74"/>
                  <a:pt x="20" y="74"/>
                </a:cubicBezTo>
                <a:cubicBezTo>
                  <a:pt x="80" y="74"/>
                  <a:pt x="80" y="74"/>
                  <a:pt x="80" y="74"/>
                </a:cubicBezTo>
                <a:cubicBezTo>
                  <a:pt x="82" y="74"/>
                  <a:pt x="83" y="73"/>
                  <a:pt x="83" y="71"/>
                </a:cubicBezTo>
                <a:cubicBezTo>
                  <a:pt x="83" y="70"/>
                  <a:pt x="82" y="69"/>
                  <a:pt x="80" y="69"/>
                </a:cubicBezTo>
                <a:moveTo>
                  <a:pt x="93" y="56"/>
                </a:moveTo>
                <a:cubicBezTo>
                  <a:pt x="20" y="56"/>
                  <a:pt x="20" y="56"/>
                  <a:pt x="20" y="56"/>
                </a:cubicBezTo>
                <a:cubicBezTo>
                  <a:pt x="19" y="56"/>
                  <a:pt x="17" y="58"/>
                  <a:pt x="17" y="59"/>
                </a:cubicBezTo>
                <a:cubicBezTo>
                  <a:pt x="17" y="61"/>
                  <a:pt x="19" y="62"/>
                  <a:pt x="20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95" y="62"/>
                  <a:pt x="96" y="61"/>
                  <a:pt x="96" y="59"/>
                </a:cubicBezTo>
                <a:cubicBezTo>
                  <a:pt x="96" y="58"/>
                  <a:pt x="95" y="56"/>
                  <a:pt x="93" y="56"/>
                </a:cubicBezTo>
                <a:moveTo>
                  <a:pt x="93" y="44"/>
                </a:moveTo>
                <a:cubicBezTo>
                  <a:pt x="20" y="44"/>
                  <a:pt x="20" y="44"/>
                  <a:pt x="20" y="44"/>
                </a:cubicBezTo>
                <a:cubicBezTo>
                  <a:pt x="19" y="44"/>
                  <a:pt x="17" y="45"/>
                  <a:pt x="17" y="47"/>
                </a:cubicBezTo>
                <a:cubicBezTo>
                  <a:pt x="17" y="48"/>
                  <a:pt x="19" y="49"/>
                  <a:pt x="20" y="49"/>
                </a:cubicBezTo>
                <a:cubicBezTo>
                  <a:pt x="93" y="49"/>
                  <a:pt x="93" y="49"/>
                  <a:pt x="93" y="49"/>
                </a:cubicBezTo>
                <a:cubicBezTo>
                  <a:pt x="95" y="49"/>
                  <a:pt x="96" y="48"/>
                  <a:pt x="96" y="47"/>
                </a:cubicBezTo>
                <a:cubicBezTo>
                  <a:pt x="96" y="45"/>
                  <a:pt x="95" y="44"/>
                  <a:pt x="93" y="44"/>
                </a:cubicBezTo>
                <a:moveTo>
                  <a:pt x="11" y="32"/>
                </a:moveTo>
                <a:cubicBezTo>
                  <a:pt x="102" y="32"/>
                  <a:pt x="102" y="32"/>
                  <a:pt x="102" y="32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103" y="32"/>
                  <a:pt x="104" y="33"/>
                  <a:pt x="104" y="33"/>
                </a:cubicBezTo>
                <a:cubicBezTo>
                  <a:pt x="104" y="33"/>
                  <a:pt x="104" y="33"/>
                  <a:pt x="104" y="33"/>
                </a:cubicBezTo>
                <a:cubicBezTo>
                  <a:pt x="104" y="86"/>
                  <a:pt x="104" y="86"/>
                  <a:pt x="104" y="86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4" y="87"/>
                  <a:pt x="103" y="87"/>
                  <a:pt x="102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65" y="87"/>
                  <a:pt x="65" y="87"/>
                  <a:pt x="65" y="87"/>
                </a:cubicBezTo>
                <a:cubicBezTo>
                  <a:pt x="64" y="87"/>
                  <a:pt x="63" y="87"/>
                  <a:pt x="63" y="87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40" y="94"/>
                  <a:pt x="40" y="94"/>
                  <a:pt x="40" y="94"/>
                </a:cubicBezTo>
                <a:cubicBezTo>
                  <a:pt x="41" y="93"/>
                  <a:pt x="41" y="91"/>
                  <a:pt x="40" y="89"/>
                </a:cubicBezTo>
                <a:cubicBezTo>
                  <a:pt x="39" y="88"/>
                  <a:pt x="38" y="87"/>
                  <a:pt x="36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0" y="87"/>
                  <a:pt x="10" y="87"/>
                  <a:pt x="9" y="87"/>
                </a:cubicBezTo>
                <a:cubicBezTo>
                  <a:pt x="9" y="86"/>
                  <a:pt x="9" y="86"/>
                  <a:pt x="9" y="86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10" y="33"/>
                  <a:pt x="10" y="32"/>
                  <a:pt x="11" y="32"/>
                </a:cubicBezTo>
                <a:cubicBezTo>
                  <a:pt x="11" y="32"/>
                  <a:pt x="11" y="32"/>
                  <a:pt x="11" y="32"/>
                </a:cubicBezTo>
                <a:moveTo>
                  <a:pt x="32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5" y="9"/>
                  <a:pt x="125" y="9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5" y="63"/>
                  <a:pt x="125" y="63"/>
                  <a:pt x="125" y="63"/>
                </a:cubicBezTo>
                <a:cubicBezTo>
                  <a:pt x="125" y="63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3" y="27"/>
                  <a:pt x="108" y="23"/>
                  <a:pt x="102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10"/>
                  <a:pt x="30" y="10"/>
                  <a:pt x="30" y="10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1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moveTo>
                  <a:pt x="124" y="0"/>
                </a:moveTo>
                <a:cubicBezTo>
                  <a:pt x="32" y="0"/>
                  <a:pt x="32" y="0"/>
                  <a:pt x="32" y="0"/>
                </a:cubicBezTo>
                <a:cubicBezTo>
                  <a:pt x="27" y="0"/>
                  <a:pt x="21" y="4"/>
                  <a:pt x="21" y="10"/>
                </a:cubicBezTo>
                <a:cubicBezTo>
                  <a:pt x="21" y="23"/>
                  <a:pt x="21" y="23"/>
                  <a:pt x="2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5" y="23"/>
                  <a:pt x="0" y="27"/>
                  <a:pt x="0" y="33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2"/>
                  <a:pt x="5" y="96"/>
                  <a:pt x="11" y="96"/>
                </a:cubicBezTo>
                <a:cubicBezTo>
                  <a:pt x="27" y="96"/>
                  <a:pt x="27" y="96"/>
                  <a:pt x="27" y="96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7" y="110"/>
                  <a:pt x="17" y="113"/>
                  <a:pt x="18" y="114"/>
                </a:cubicBezTo>
                <a:cubicBezTo>
                  <a:pt x="19" y="115"/>
                  <a:pt x="20" y="116"/>
                  <a:pt x="22" y="116"/>
                </a:cubicBezTo>
                <a:cubicBezTo>
                  <a:pt x="22" y="116"/>
                  <a:pt x="23" y="116"/>
                  <a:pt x="23" y="115"/>
                </a:cubicBezTo>
                <a:cubicBezTo>
                  <a:pt x="66" y="96"/>
                  <a:pt x="66" y="96"/>
                  <a:pt x="66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8" y="96"/>
                  <a:pt x="113" y="92"/>
                  <a:pt x="113" y="86"/>
                </a:cubicBezTo>
                <a:cubicBezTo>
                  <a:pt x="113" y="73"/>
                  <a:pt x="113" y="73"/>
                  <a:pt x="113" y="73"/>
                </a:cubicBezTo>
                <a:cubicBezTo>
                  <a:pt x="124" y="73"/>
                  <a:pt x="124" y="73"/>
                  <a:pt x="124" y="73"/>
                </a:cubicBezTo>
                <a:cubicBezTo>
                  <a:pt x="129" y="73"/>
                  <a:pt x="134" y="69"/>
                  <a:pt x="135" y="63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4" y="4"/>
                  <a:pt x="129" y="0"/>
                  <a:pt x="12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altLang="zh-CN"/>
          </a:p>
          <a:p>
            <a:endParaRPr lang="zh-CN" altLang="en-US"/>
          </a:p>
        </p:txBody>
      </p:sp>
      <p:sp>
        <p:nvSpPr>
          <p:cNvPr id="15" name="Camille14"/>
          <p:cNvSpPr>
            <a:spLocks noEditPoints="1"/>
          </p:cNvSpPr>
          <p:nvPr/>
        </p:nvSpPr>
        <p:spPr bwMode="auto">
          <a:xfrm>
            <a:off x="9055735" y="2565400"/>
            <a:ext cx="706120" cy="681355"/>
          </a:xfrm>
          <a:custGeom>
            <a:avLst/>
            <a:gdLst>
              <a:gd name="T0" fmla="*/ 82 w 114"/>
              <a:gd name="T1" fmla="*/ 40 h 110"/>
              <a:gd name="T2" fmla="*/ 74 w 114"/>
              <a:gd name="T3" fmla="*/ 37 h 110"/>
              <a:gd name="T4" fmla="*/ 74 w 114"/>
              <a:gd name="T5" fmla="*/ 20 h 110"/>
              <a:gd name="T6" fmla="*/ 82 w 114"/>
              <a:gd name="T7" fmla="*/ 16 h 110"/>
              <a:gd name="T8" fmla="*/ 91 w 114"/>
              <a:gd name="T9" fmla="*/ 20 h 110"/>
              <a:gd name="T10" fmla="*/ 91 w 114"/>
              <a:gd name="T11" fmla="*/ 37 h 110"/>
              <a:gd name="T12" fmla="*/ 82 w 114"/>
              <a:gd name="T13" fmla="*/ 40 h 110"/>
              <a:gd name="T14" fmla="*/ 79 w 114"/>
              <a:gd name="T15" fmla="*/ 0 h 110"/>
              <a:gd name="T16" fmla="*/ 56 w 114"/>
              <a:gd name="T17" fmla="*/ 9 h 110"/>
              <a:gd name="T18" fmla="*/ 2 w 114"/>
              <a:gd name="T19" fmla="*/ 63 h 110"/>
              <a:gd name="T20" fmla="*/ 2 w 114"/>
              <a:gd name="T21" fmla="*/ 71 h 110"/>
              <a:gd name="T22" fmla="*/ 40 w 114"/>
              <a:gd name="T23" fmla="*/ 108 h 110"/>
              <a:gd name="T24" fmla="*/ 43 w 114"/>
              <a:gd name="T25" fmla="*/ 110 h 110"/>
              <a:gd name="T26" fmla="*/ 47 w 114"/>
              <a:gd name="T27" fmla="*/ 108 h 110"/>
              <a:gd name="T28" fmla="*/ 101 w 114"/>
              <a:gd name="T29" fmla="*/ 54 h 110"/>
              <a:gd name="T30" fmla="*/ 101 w 114"/>
              <a:gd name="T31" fmla="*/ 9 h 110"/>
              <a:gd name="T32" fmla="*/ 79 w 114"/>
              <a:gd name="T33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4" h="110">
                <a:moveTo>
                  <a:pt x="82" y="40"/>
                </a:moveTo>
                <a:cubicBezTo>
                  <a:pt x="79" y="40"/>
                  <a:pt x="76" y="39"/>
                  <a:pt x="74" y="37"/>
                </a:cubicBezTo>
                <a:cubicBezTo>
                  <a:pt x="69" y="32"/>
                  <a:pt x="69" y="24"/>
                  <a:pt x="74" y="20"/>
                </a:cubicBezTo>
                <a:cubicBezTo>
                  <a:pt x="76" y="17"/>
                  <a:pt x="79" y="16"/>
                  <a:pt x="82" y="16"/>
                </a:cubicBezTo>
                <a:cubicBezTo>
                  <a:pt x="85" y="16"/>
                  <a:pt x="89" y="17"/>
                  <a:pt x="91" y="20"/>
                </a:cubicBezTo>
                <a:cubicBezTo>
                  <a:pt x="95" y="24"/>
                  <a:pt x="95" y="32"/>
                  <a:pt x="91" y="37"/>
                </a:cubicBezTo>
                <a:cubicBezTo>
                  <a:pt x="89" y="39"/>
                  <a:pt x="85" y="40"/>
                  <a:pt x="82" y="40"/>
                </a:cubicBezTo>
                <a:moveTo>
                  <a:pt x="79" y="0"/>
                </a:moveTo>
                <a:cubicBezTo>
                  <a:pt x="71" y="0"/>
                  <a:pt x="63" y="3"/>
                  <a:pt x="56" y="9"/>
                </a:cubicBezTo>
                <a:cubicBezTo>
                  <a:pt x="2" y="63"/>
                  <a:pt x="2" y="63"/>
                  <a:pt x="2" y="63"/>
                </a:cubicBezTo>
                <a:cubicBezTo>
                  <a:pt x="0" y="65"/>
                  <a:pt x="0" y="69"/>
                  <a:pt x="2" y="71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09"/>
                  <a:pt x="42" y="110"/>
                  <a:pt x="43" y="110"/>
                </a:cubicBezTo>
                <a:cubicBezTo>
                  <a:pt x="45" y="110"/>
                  <a:pt x="46" y="109"/>
                  <a:pt x="47" y="108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14" y="42"/>
                  <a:pt x="114" y="21"/>
                  <a:pt x="101" y="9"/>
                </a:cubicBezTo>
                <a:cubicBezTo>
                  <a:pt x="95" y="3"/>
                  <a:pt x="87" y="0"/>
                  <a:pt x="7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Camille15"/>
          <p:cNvSpPr>
            <a:spLocks noEditPoints="1"/>
          </p:cNvSpPr>
          <p:nvPr/>
        </p:nvSpPr>
        <p:spPr bwMode="auto">
          <a:xfrm>
            <a:off x="10699115" y="2590165"/>
            <a:ext cx="706120" cy="631825"/>
          </a:xfrm>
          <a:custGeom>
            <a:avLst/>
            <a:gdLst>
              <a:gd name="T0" fmla="*/ 9 w 98"/>
              <a:gd name="T1" fmla="*/ 24 h 88"/>
              <a:gd name="T2" fmla="*/ 6 w 98"/>
              <a:gd name="T3" fmla="*/ 21 h 88"/>
              <a:gd name="T4" fmla="*/ 6 w 98"/>
              <a:gd name="T5" fmla="*/ 11 h 88"/>
              <a:gd name="T6" fmla="*/ 9 w 98"/>
              <a:gd name="T7" fmla="*/ 8 h 88"/>
              <a:gd name="T8" fmla="*/ 19 w 98"/>
              <a:gd name="T9" fmla="*/ 8 h 88"/>
              <a:gd name="T10" fmla="*/ 22 w 98"/>
              <a:gd name="T11" fmla="*/ 11 h 88"/>
              <a:gd name="T12" fmla="*/ 22 w 98"/>
              <a:gd name="T13" fmla="*/ 21 h 88"/>
              <a:gd name="T14" fmla="*/ 19 w 98"/>
              <a:gd name="T15" fmla="*/ 24 h 88"/>
              <a:gd name="T16" fmla="*/ 9 w 98"/>
              <a:gd name="T17" fmla="*/ 24 h 88"/>
              <a:gd name="T18" fmla="*/ 16 w 98"/>
              <a:gd name="T19" fmla="*/ 0 h 88"/>
              <a:gd name="T20" fmla="*/ 13 w 98"/>
              <a:gd name="T21" fmla="*/ 0 h 88"/>
              <a:gd name="T22" fmla="*/ 0 w 98"/>
              <a:gd name="T23" fmla="*/ 10 h 88"/>
              <a:gd name="T24" fmla="*/ 0 w 98"/>
              <a:gd name="T25" fmla="*/ 78 h 88"/>
              <a:gd name="T26" fmla="*/ 13 w 98"/>
              <a:gd name="T27" fmla="*/ 88 h 88"/>
              <a:gd name="T28" fmla="*/ 16 w 98"/>
              <a:gd name="T29" fmla="*/ 88 h 88"/>
              <a:gd name="T30" fmla="*/ 29 w 98"/>
              <a:gd name="T31" fmla="*/ 78 h 88"/>
              <a:gd name="T32" fmla="*/ 29 w 98"/>
              <a:gd name="T33" fmla="*/ 10 h 88"/>
              <a:gd name="T34" fmla="*/ 16 w 98"/>
              <a:gd name="T35" fmla="*/ 0 h 88"/>
              <a:gd name="T36" fmla="*/ 44 w 98"/>
              <a:gd name="T37" fmla="*/ 24 h 88"/>
              <a:gd name="T38" fmla="*/ 41 w 98"/>
              <a:gd name="T39" fmla="*/ 21 h 88"/>
              <a:gd name="T40" fmla="*/ 41 w 98"/>
              <a:gd name="T41" fmla="*/ 11 h 88"/>
              <a:gd name="T42" fmla="*/ 44 w 98"/>
              <a:gd name="T43" fmla="*/ 8 h 88"/>
              <a:gd name="T44" fmla="*/ 54 w 98"/>
              <a:gd name="T45" fmla="*/ 8 h 88"/>
              <a:gd name="T46" fmla="*/ 56 w 98"/>
              <a:gd name="T47" fmla="*/ 11 h 88"/>
              <a:gd name="T48" fmla="*/ 56 w 98"/>
              <a:gd name="T49" fmla="*/ 21 h 88"/>
              <a:gd name="T50" fmla="*/ 54 w 98"/>
              <a:gd name="T51" fmla="*/ 24 h 88"/>
              <a:gd name="T52" fmla="*/ 44 w 98"/>
              <a:gd name="T53" fmla="*/ 24 h 88"/>
              <a:gd name="T54" fmla="*/ 51 w 98"/>
              <a:gd name="T55" fmla="*/ 0 h 88"/>
              <a:gd name="T56" fmla="*/ 47 w 98"/>
              <a:gd name="T57" fmla="*/ 0 h 88"/>
              <a:gd name="T58" fmla="*/ 35 w 98"/>
              <a:gd name="T59" fmla="*/ 10 h 88"/>
              <a:gd name="T60" fmla="*/ 35 w 98"/>
              <a:gd name="T61" fmla="*/ 78 h 88"/>
              <a:gd name="T62" fmla="*/ 47 w 98"/>
              <a:gd name="T63" fmla="*/ 88 h 88"/>
              <a:gd name="T64" fmla="*/ 51 w 98"/>
              <a:gd name="T65" fmla="*/ 88 h 88"/>
              <a:gd name="T66" fmla="*/ 63 w 98"/>
              <a:gd name="T67" fmla="*/ 78 h 88"/>
              <a:gd name="T68" fmla="*/ 63 w 98"/>
              <a:gd name="T69" fmla="*/ 10 h 88"/>
              <a:gd name="T70" fmla="*/ 51 w 98"/>
              <a:gd name="T71" fmla="*/ 0 h 88"/>
              <a:gd name="T72" fmla="*/ 78 w 98"/>
              <a:gd name="T73" fmla="*/ 24 h 88"/>
              <a:gd name="T74" fmla="*/ 75 w 98"/>
              <a:gd name="T75" fmla="*/ 21 h 88"/>
              <a:gd name="T76" fmla="*/ 75 w 98"/>
              <a:gd name="T77" fmla="*/ 11 h 88"/>
              <a:gd name="T78" fmla="*/ 78 w 98"/>
              <a:gd name="T79" fmla="*/ 8 h 88"/>
              <a:gd name="T80" fmla="*/ 88 w 98"/>
              <a:gd name="T81" fmla="*/ 8 h 88"/>
              <a:gd name="T82" fmla="*/ 91 w 98"/>
              <a:gd name="T83" fmla="*/ 11 h 88"/>
              <a:gd name="T84" fmla="*/ 91 w 98"/>
              <a:gd name="T85" fmla="*/ 21 h 88"/>
              <a:gd name="T86" fmla="*/ 88 w 98"/>
              <a:gd name="T87" fmla="*/ 24 h 88"/>
              <a:gd name="T88" fmla="*/ 78 w 98"/>
              <a:gd name="T89" fmla="*/ 24 h 88"/>
              <a:gd name="T90" fmla="*/ 85 w 98"/>
              <a:gd name="T91" fmla="*/ 0 h 88"/>
              <a:gd name="T92" fmla="*/ 82 w 98"/>
              <a:gd name="T93" fmla="*/ 0 h 88"/>
              <a:gd name="T94" fmla="*/ 69 w 98"/>
              <a:gd name="T95" fmla="*/ 10 h 88"/>
              <a:gd name="T96" fmla="*/ 69 w 98"/>
              <a:gd name="T97" fmla="*/ 78 h 88"/>
              <a:gd name="T98" fmla="*/ 82 w 98"/>
              <a:gd name="T99" fmla="*/ 88 h 88"/>
              <a:gd name="T100" fmla="*/ 85 w 98"/>
              <a:gd name="T101" fmla="*/ 88 h 88"/>
              <a:gd name="T102" fmla="*/ 98 w 98"/>
              <a:gd name="T103" fmla="*/ 78 h 88"/>
              <a:gd name="T104" fmla="*/ 98 w 98"/>
              <a:gd name="T105" fmla="*/ 10 h 88"/>
              <a:gd name="T106" fmla="*/ 85 w 98"/>
              <a:gd name="T107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" h="88">
                <a:moveTo>
                  <a:pt x="9" y="24"/>
                </a:moveTo>
                <a:cubicBezTo>
                  <a:pt x="8" y="24"/>
                  <a:pt x="6" y="23"/>
                  <a:pt x="6" y="2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9"/>
                  <a:pt x="8" y="8"/>
                  <a:pt x="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21" y="8"/>
                  <a:pt x="22" y="9"/>
                  <a:pt x="22" y="1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3"/>
                  <a:pt x="21" y="24"/>
                  <a:pt x="19" y="24"/>
                </a:cubicBezTo>
                <a:cubicBezTo>
                  <a:pt x="9" y="24"/>
                  <a:pt x="9" y="24"/>
                  <a:pt x="9" y="24"/>
                </a:cubicBezTo>
                <a:moveTo>
                  <a:pt x="16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3"/>
                  <a:pt x="0" y="10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5"/>
                  <a:pt x="6" y="88"/>
                  <a:pt x="13" y="88"/>
                </a:cubicBezTo>
                <a:cubicBezTo>
                  <a:pt x="16" y="88"/>
                  <a:pt x="16" y="88"/>
                  <a:pt x="16" y="88"/>
                </a:cubicBezTo>
                <a:cubicBezTo>
                  <a:pt x="23" y="88"/>
                  <a:pt x="29" y="85"/>
                  <a:pt x="29" y="78"/>
                </a:cubicBezTo>
                <a:cubicBezTo>
                  <a:pt x="29" y="10"/>
                  <a:pt x="29" y="10"/>
                  <a:pt x="29" y="10"/>
                </a:cubicBezTo>
                <a:cubicBezTo>
                  <a:pt x="29" y="3"/>
                  <a:pt x="23" y="0"/>
                  <a:pt x="16" y="0"/>
                </a:cubicBezTo>
                <a:moveTo>
                  <a:pt x="44" y="24"/>
                </a:moveTo>
                <a:cubicBezTo>
                  <a:pt x="42" y="24"/>
                  <a:pt x="41" y="23"/>
                  <a:pt x="41" y="2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9"/>
                  <a:pt x="42" y="8"/>
                  <a:pt x="44" y="8"/>
                </a:cubicBezTo>
                <a:cubicBezTo>
                  <a:pt x="54" y="8"/>
                  <a:pt x="54" y="8"/>
                  <a:pt x="54" y="8"/>
                </a:cubicBezTo>
                <a:cubicBezTo>
                  <a:pt x="55" y="8"/>
                  <a:pt x="56" y="9"/>
                  <a:pt x="56" y="1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3"/>
                  <a:pt x="55" y="24"/>
                  <a:pt x="54" y="24"/>
                </a:cubicBezTo>
                <a:cubicBezTo>
                  <a:pt x="44" y="24"/>
                  <a:pt x="44" y="24"/>
                  <a:pt x="44" y="24"/>
                </a:cubicBezTo>
                <a:moveTo>
                  <a:pt x="51" y="0"/>
                </a:moveTo>
                <a:cubicBezTo>
                  <a:pt x="47" y="0"/>
                  <a:pt x="47" y="0"/>
                  <a:pt x="47" y="0"/>
                </a:cubicBezTo>
                <a:cubicBezTo>
                  <a:pt x="40" y="0"/>
                  <a:pt x="35" y="3"/>
                  <a:pt x="35" y="10"/>
                </a:cubicBezTo>
                <a:cubicBezTo>
                  <a:pt x="35" y="78"/>
                  <a:pt x="35" y="78"/>
                  <a:pt x="35" y="78"/>
                </a:cubicBezTo>
                <a:cubicBezTo>
                  <a:pt x="35" y="85"/>
                  <a:pt x="40" y="88"/>
                  <a:pt x="47" y="88"/>
                </a:cubicBezTo>
                <a:cubicBezTo>
                  <a:pt x="51" y="88"/>
                  <a:pt x="51" y="88"/>
                  <a:pt x="51" y="88"/>
                </a:cubicBezTo>
                <a:cubicBezTo>
                  <a:pt x="58" y="88"/>
                  <a:pt x="63" y="85"/>
                  <a:pt x="63" y="78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3"/>
                  <a:pt x="58" y="0"/>
                  <a:pt x="51" y="0"/>
                </a:cubicBezTo>
                <a:moveTo>
                  <a:pt x="78" y="24"/>
                </a:moveTo>
                <a:cubicBezTo>
                  <a:pt x="77" y="24"/>
                  <a:pt x="75" y="23"/>
                  <a:pt x="75" y="21"/>
                </a:cubicBezTo>
                <a:cubicBezTo>
                  <a:pt x="75" y="11"/>
                  <a:pt x="75" y="11"/>
                  <a:pt x="75" y="11"/>
                </a:cubicBezTo>
                <a:cubicBezTo>
                  <a:pt x="75" y="9"/>
                  <a:pt x="77" y="8"/>
                  <a:pt x="78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0" y="8"/>
                  <a:pt x="91" y="9"/>
                  <a:pt x="91" y="11"/>
                </a:cubicBezTo>
                <a:cubicBezTo>
                  <a:pt x="91" y="21"/>
                  <a:pt x="91" y="21"/>
                  <a:pt x="91" y="21"/>
                </a:cubicBezTo>
                <a:cubicBezTo>
                  <a:pt x="91" y="23"/>
                  <a:pt x="90" y="24"/>
                  <a:pt x="88" y="24"/>
                </a:cubicBezTo>
                <a:cubicBezTo>
                  <a:pt x="78" y="24"/>
                  <a:pt x="78" y="24"/>
                  <a:pt x="78" y="24"/>
                </a:cubicBezTo>
                <a:moveTo>
                  <a:pt x="85" y="0"/>
                </a:moveTo>
                <a:cubicBezTo>
                  <a:pt x="82" y="0"/>
                  <a:pt x="82" y="0"/>
                  <a:pt x="82" y="0"/>
                </a:cubicBezTo>
                <a:cubicBezTo>
                  <a:pt x="75" y="0"/>
                  <a:pt x="69" y="3"/>
                  <a:pt x="69" y="10"/>
                </a:cubicBezTo>
                <a:cubicBezTo>
                  <a:pt x="69" y="78"/>
                  <a:pt x="69" y="78"/>
                  <a:pt x="69" y="78"/>
                </a:cubicBezTo>
                <a:cubicBezTo>
                  <a:pt x="69" y="85"/>
                  <a:pt x="75" y="88"/>
                  <a:pt x="82" y="88"/>
                </a:cubicBezTo>
                <a:cubicBezTo>
                  <a:pt x="85" y="88"/>
                  <a:pt x="85" y="88"/>
                  <a:pt x="85" y="88"/>
                </a:cubicBezTo>
                <a:cubicBezTo>
                  <a:pt x="92" y="88"/>
                  <a:pt x="98" y="85"/>
                  <a:pt x="98" y="78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3"/>
                  <a:pt x="92" y="0"/>
                  <a:pt x="8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3" name="Camille17"/>
          <p:cNvSpPr>
            <a:spLocks noEditPoints="1"/>
          </p:cNvSpPr>
          <p:nvPr/>
        </p:nvSpPr>
        <p:spPr bwMode="auto">
          <a:xfrm>
            <a:off x="2367915" y="3801110"/>
            <a:ext cx="795655" cy="589280"/>
          </a:xfrm>
          <a:custGeom>
            <a:avLst/>
            <a:gdLst>
              <a:gd name="T0" fmla="*/ 581426 w 107"/>
              <a:gd name="T1" fmla="*/ 181731 h 79"/>
              <a:gd name="T2" fmla="*/ 93248 w 107"/>
              <a:gd name="T3" fmla="*/ 181731 h 79"/>
              <a:gd name="T4" fmla="*/ 87762 w 107"/>
              <a:gd name="T5" fmla="*/ 192745 h 79"/>
              <a:gd name="T6" fmla="*/ 0 w 107"/>
              <a:gd name="T7" fmla="*/ 435053 h 79"/>
              <a:gd name="T8" fmla="*/ 499149 w 107"/>
              <a:gd name="T9" fmla="*/ 435053 h 79"/>
              <a:gd name="T10" fmla="*/ 586911 w 107"/>
              <a:gd name="T11" fmla="*/ 192745 h 79"/>
              <a:gd name="T12" fmla="*/ 581426 w 107"/>
              <a:gd name="T13" fmla="*/ 181731 h 79"/>
              <a:gd name="T14" fmla="*/ 93248 w 107"/>
              <a:gd name="T15" fmla="*/ 165210 h 79"/>
              <a:gd name="T16" fmla="*/ 499149 w 107"/>
              <a:gd name="T17" fmla="*/ 165210 h 79"/>
              <a:gd name="T18" fmla="*/ 499149 w 107"/>
              <a:gd name="T19" fmla="*/ 77098 h 79"/>
              <a:gd name="T20" fmla="*/ 493663 w 107"/>
              <a:gd name="T21" fmla="*/ 71591 h 79"/>
              <a:gd name="T22" fmla="*/ 224891 w 107"/>
              <a:gd name="T23" fmla="*/ 71591 h 79"/>
              <a:gd name="T24" fmla="*/ 219406 w 107"/>
              <a:gd name="T25" fmla="*/ 66084 h 79"/>
              <a:gd name="T26" fmla="*/ 219406 w 107"/>
              <a:gd name="T27" fmla="*/ 27535 h 79"/>
              <a:gd name="T28" fmla="*/ 191980 w 107"/>
              <a:gd name="T29" fmla="*/ 0 h 79"/>
              <a:gd name="T30" fmla="*/ 27426 w 107"/>
              <a:gd name="T31" fmla="*/ 0 h 79"/>
              <a:gd name="T32" fmla="*/ 0 w 107"/>
              <a:gd name="T33" fmla="*/ 27535 h 79"/>
              <a:gd name="T34" fmla="*/ 0 w 107"/>
              <a:gd name="T35" fmla="*/ 385490 h 79"/>
              <a:gd name="T36" fmla="*/ 71307 w 107"/>
              <a:gd name="T37" fmla="*/ 187238 h 79"/>
              <a:gd name="T38" fmla="*/ 93248 w 107"/>
              <a:gd name="T39" fmla="*/ 165210 h 7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7" h="79">
                <a:moveTo>
                  <a:pt x="106" y="33"/>
                </a:move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6" y="34"/>
                  <a:pt x="16" y="35"/>
                </a:cubicBezTo>
                <a:cubicBezTo>
                  <a:pt x="0" y="79"/>
                  <a:pt x="0" y="79"/>
                  <a:pt x="0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4"/>
                  <a:pt x="107" y="33"/>
                  <a:pt x="106" y="33"/>
                </a:cubicBezTo>
                <a:close/>
                <a:moveTo>
                  <a:pt x="17" y="30"/>
                </a:moveTo>
                <a:cubicBezTo>
                  <a:pt x="91" y="30"/>
                  <a:pt x="91" y="30"/>
                  <a:pt x="91" y="30"/>
                </a:cubicBezTo>
                <a:cubicBezTo>
                  <a:pt x="91" y="14"/>
                  <a:pt x="91" y="14"/>
                  <a:pt x="91" y="14"/>
                </a:cubicBezTo>
                <a:cubicBezTo>
                  <a:pt x="91" y="13"/>
                  <a:pt x="90" y="13"/>
                  <a:pt x="90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0" y="13"/>
                  <a:pt x="40" y="12"/>
                  <a:pt x="40" y="12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0"/>
                  <a:pt x="0" y="70"/>
                  <a:pt x="0" y="70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2"/>
                  <a:pt x="15" y="30"/>
                  <a:pt x="17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7" name="Camille22"/>
          <p:cNvSpPr>
            <a:spLocks noEditPoints="1"/>
          </p:cNvSpPr>
          <p:nvPr/>
        </p:nvSpPr>
        <p:spPr bwMode="auto">
          <a:xfrm>
            <a:off x="10645775" y="3812540"/>
            <a:ext cx="808355" cy="565785"/>
          </a:xfrm>
          <a:custGeom>
            <a:avLst/>
            <a:gdLst>
              <a:gd name="T0" fmla="*/ 309941 w 116"/>
              <a:gd name="T1" fmla="*/ 322891 h 81"/>
              <a:gd name="T2" fmla="*/ 370714 w 116"/>
              <a:gd name="T3" fmla="*/ 268060 h 81"/>
              <a:gd name="T4" fmla="*/ 370714 w 116"/>
              <a:gd name="T5" fmla="*/ 231507 h 81"/>
              <a:gd name="T6" fmla="*/ 285632 w 116"/>
              <a:gd name="T7" fmla="*/ 231507 h 81"/>
              <a:gd name="T8" fmla="*/ 291709 w 116"/>
              <a:gd name="T9" fmla="*/ 152307 h 81"/>
              <a:gd name="T10" fmla="*/ 267400 w 116"/>
              <a:gd name="T11" fmla="*/ 121846 h 81"/>
              <a:gd name="T12" fmla="*/ 212705 w 116"/>
              <a:gd name="T13" fmla="*/ 188861 h 81"/>
              <a:gd name="T14" fmla="*/ 158009 w 116"/>
              <a:gd name="T15" fmla="*/ 121846 h 81"/>
              <a:gd name="T16" fmla="*/ 121546 w 116"/>
              <a:gd name="T17" fmla="*/ 121846 h 81"/>
              <a:gd name="T18" fmla="*/ 121546 w 116"/>
              <a:gd name="T19" fmla="*/ 207138 h 81"/>
              <a:gd name="T20" fmla="*/ 42541 w 116"/>
              <a:gd name="T21" fmla="*/ 201045 h 81"/>
              <a:gd name="T22" fmla="*/ 12155 w 116"/>
              <a:gd name="T23" fmla="*/ 225415 h 81"/>
              <a:gd name="T24" fmla="*/ 72927 w 116"/>
              <a:gd name="T25" fmla="*/ 286337 h 81"/>
              <a:gd name="T26" fmla="*/ 12155 w 116"/>
              <a:gd name="T27" fmla="*/ 335076 h 81"/>
              <a:gd name="T28" fmla="*/ 12155 w 116"/>
              <a:gd name="T29" fmla="*/ 377722 h 81"/>
              <a:gd name="T30" fmla="*/ 97236 w 116"/>
              <a:gd name="T31" fmla="*/ 371629 h 81"/>
              <a:gd name="T32" fmla="*/ 91159 w 116"/>
              <a:gd name="T33" fmla="*/ 450829 h 81"/>
              <a:gd name="T34" fmla="*/ 115468 w 116"/>
              <a:gd name="T35" fmla="*/ 481290 h 81"/>
              <a:gd name="T36" fmla="*/ 170164 w 116"/>
              <a:gd name="T37" fmla="*/ 420368 h 81"/>
              <a:gd name="T38" fmla="*/ 224859 w 116"/>
              <a:gd name="T39" fmla="*/ 481290 h 81"/>
              <a:gd name="T40" fmla="*/ 261323 w 116"/>
              <a:gd name="T41" fmla="*/ 481290 h 81"/>
              <a:gd name="T42" fmla="*/ 261323 w 116"/>
              <a:gd name="T43" fmla="*/ 395998 h 81"/>
              <a:gd name="T44" fmla="*/ 340327 w 116"/>
              <a:gd name="T45" fmla="*/ 402091 h 81"/>
              <a:gd name="T46" fmla="*/ 370714 w 116"/>
              <a:gd name="T47" fmla="*/ 377722 h 81"/>
              <a:gd name="T48" fmla="*/ 188396 w 116"/>
              <a:gd name="T49" fmla="*/ 347260 h 81"/>
              <a:gd name="T50" fmla="*/ 188396 w 116"/>
              <a:gd name="T51" fmla="*/ 255876 h 81"/>
              <a:gd name="T52" fmla="*/ 188396 w 116"/>
              <a:gd name="T53" fmla="*/ 347260 h 81"/>
              <a:gd name="T54" fmla="*/ 625959 w 116"/>
              <a:gd name="T55" fmla="*/ 170584 h 81"/>
              <a:gd name="T56" fmla="*/ 662423 w 116"/>
              <a:gd name="T57" fmla="*/ 91384 h 81"/>
              <a:gd name="T58" fmla="*/ 650269 w 116"/>
              <a:gd name="T59" fmla="*/ 54831 h 81"/>
              <a:gd name="T60" fmla="*/ 571264 w 116"/>
              <a:gd name="T61" fmla="*/ 97477 h 81"/>
              <a:gd name="T62" fmla="*/ 540878 w 116"/>
              <a:gd name="T63" fmla="*/ 18277 h 81"/>
              <a:gd name="T64" fmla="*/ 510491 w 116"/>
              <a:gd name="T65" fmla="*/ 0 h 81"/>
              <a:gd name="T66" fmla="*/ 480105 w 116"/>
              <a:gd name="T67" fmla="*/ 79200 h 81"/>
              <a:gd name="T68" fmla="*/ 407177 w 116"/>
              <a:gd name="T69" fmla="*/ 42646 h 81"/>
              <a:gd name="T70" fmla="*/ 370714 w 116"/>
              <a:gd name="T71" fmla="*/ 54831 h 81"/>
              <a:gd name="T72" fmla="*/ 407177 w 116"/>
              <a:gd name="T73" fmla="*/ 134030 h 81"/>
              <a:gd name="T74" fmla="*/ 334250 w 116"/>
              <a:gd name="T75" fmla="*/ 164492 h 81"/>
              <a:gd name="T76" fmla="*/ 316018 w 116"/>
              <a:gd name="T77" fmla="*/ 194953 h 81"/>
              <a:gd name="T78" fmla="*/ 395023 w 116"/>
              <a:gd name="T79" fmla="*/ 225415 h 81"/>
              <a:gd name="T80" fmla="*/ 358559 w 116"/>
              <a:gd name="T81" fmla="*/ 298522 h 81"/>
              <a:gd name="T82" fmla="*/ 370714 w 116"/>
              <a:gd name="T83" fmla="*/ 335076 h 81"/>
              <a:gd name="T84" fmla="*/ 449718 w 116"/>
              <a:gd name="T85" fmla="*/ 298522 h 81"/>
              <a:gd name="T86" fmla="*/ 474028 w 116"/>
              <a:gd name="T87" fmla="*/ 371629 h 81"/>
              <a:gd name="T88" fmla="*/ 510491 w 116"/>
              <a:gd name="T89" fmla="*/ 389906 h 81"/>
              <a:gd name="T90" fmla="*/ 540878 w 116"/>
              <a:gd name="T91" fmla="*/ 310706 h 81"/>
              <a:gd name="T92" fmla="*/ 613805 w 116"/>
              <a:gd name="T93" fmla="*/ 347260 h 81"/>
              <a:gd name="T94" fmla="*/ 650269 w 116"/>
              <a:gd name="T95" fmla="*/ 335076 h 81"/>
              <a:gd name="T96" fmla="*/ 607728 w 116"/>
              <a:gd name="T97" fmla="*/ 255876 h 81"/>
              <a:gd name="T98" fmla="*/ 686732 w 116"/>
              <a:gd name="T99" fmla="*/ 231507 h 81"/>
              <a:gd name="T100" fmla="*/ 704964 w 116"/>
              <a:gd name="T101" fmla="*/ 194953 h 81"/>
              <a:gd name="T102" fmla="*/ 510491 w 116"/>
              <a:gd name="T103" fmla="*/ 237599 h 81"/>
              <a:gd name="T104" fmla="*/ 510491 w 116"/>
              <a:gd name="T105" fmla="*/ 152307 h 81"/>
              <a:gd name="T106" fmla="*/ 510491 w 116"/>
              <a:gd name="T107" fmla="*/ 237599 h 8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16" h="81">
                <a:moveTo>
                  <a:pt x="59" y="60"/>
                </a:moveTo>
                <a:cubicBezTo>
                  <a:pt x="51" y="53"/>
                  <a:pt x="51" y="53"/>
                  <a:pt x="51" y="53"/>
                </a:cubicBezTo>
                <a:cubicBezTo>
                  <a:pt x="51" y="52"/>
                  <a:pt x="51" y="51"/>
                  <a:pt x="51" y="49"/>
                </a:cubicBezTo>
                <a:cubicBezTo>
                  <a:pt x="61" y="44"/>
                  <a:pt x="61" y="44"/>
                  <a:pt x="61" y="44"/>
                </a:cubicBezTo>
                <a:cubicBezTo>
                  <a:pt x="62" y="44"/>
                  <a:pt x="63" y="42"/>
                  <a:pt x="62" y="42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7"/>
                  <a:pt x="60" y="36"/>
                  <a:pt x="58" y="37"/>
                </a:cubicBezTo>
                <a:cubicBezTo>
                  <a:pt x="47" y="38"/>
                  <a:pt x="47" y="38"/>
                  <a:pt x="47" y="38"/>
                </a:cubicBezTo>
                <a:cubicBezTo>
                  <a:pt x="46" y="37"/>
                  <a:pt x="46" y="37"/>
                  <a:pt x="45" y="36"/>
                </a:cubicBezTo>
                <a:cubicBezTo>
                  <a:pt x="48" y="25"/>
                  <a:pt x="48" y="25"/>
                  <a:pt x="48" y="25"/>
                </a:cubicBezTo>
                <a:cubicBezTo>
                  <a:pt x="49" y="24"/>
                  <a:pt x="48" y="22"/>
                  <a:pt x="48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3" y="20"/>
                  <a:pt x="42" y="20"/>
                  <a:pt x="41" y="22"/>
                </a:cubicBezTo>
                <a:cubicBezTo>
                  <a:pt x="35" y="31"/>
                  <a:pt x="35" y="31"/>
                  <a:pt x="35" y="31"/>
                </a:cubicBezTo>
                <a:cubicBezTo>
                  <a:pt x="33" y="30"/>
                  <a:pt x="32" y="30"/>
                  <a:pt x="31" y="30"/>
                </a:cubicBezTo>
                <a:cubicBezTo>
                  <a:pt x="26" y="20"/>
                  <a:pt x="26" y="20"/>
                  <a:pt x="26" y="20"/>
                </a:cubicBezTo>
                <a:cubicBezTo>
                  <a:pt x="25" y="19"/>
                  <a:pt x="24" y="18"/>
                  <a:pt x="23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20"/>
                  <a:pt x="18" y="21"/>
                  <a:pt x="19" y="23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5"/>
                  <a:pt x="18" y="35"/>
                  <a:pt x="18" y="36"/>
                </a:cubicBezTo>
                <a:cubicBezTo>
                  <a:pt x="7" y="33"/>
                  <a:pt x="7" y="33"/>
                  <a:pt x="7" y="33"/>
                </a:cubicBezTo>
                <a:cubicBezTo>
                  <a:pt x="5" y="32"/>
                  <a:pt x="4" y="33"/>
                  <a:pt x="4" y="33"/>
                </a:cubicBezTo>
                <a:cubicBezTo>
                  <a:pt x="2" y="37"/>
                  <a:pt x="2" y="37"/>
                  <a:pt x="2" y="37"/>
                </a:cubicBezTo>
                <a:cubicBezTo>
                  <a:pt x="2" y="38"/>
                  <a:pt x="2" y="39"/>
                  <a:pt x="3" y="40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8"/>
                  <a:pt x="12" y="49"/>
                  <a:pt x="12" y="50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6"/>
                  <a:pt x="0" y="57"/>
                  <a:pt x="0" y="58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3" y="63"/>
                  <a:pt x="5" y="62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2"/>
                  <a:pt x="17" y="63"/>
                  <a:pt x="18" y="64"/>
                </a:cubicBezTo>
                <a:cubicBezTo>
                  <a:pt x="15" y="74"/>
                  <a:pt x="15" y="74"/>
                  <a:pt x="15" y="74"/>
                </a:cubicBezTo>
                <a:cubicBezTo>
                  <a:pt x="14" y="76"/>
                  <a:pt x="14" y="77"/>
                  <a:pt x="15" y="77"/>
                </a:cubicBezTo>
                <a:cubicBezTo>
                  <a:pt x="19" y="79"/>
                  <a:pt x="19" y="79"/>
                  <a:pt x="19" y="79"/>
                </a:cubicBezTo>
                <a:cubicBezTo>
                  <a:pt x="20" y="80"/>
                  <a:pt x="21" y="79"/>
                  <a:pt x="21" y="78"/>
                </a:cubicBezTo>
                <a:cubicBezTo>
                  <a:pt x="28" y="69"/>
                  <a:pt x="28" y="69"/>
                  <a:pt x="28" y="69"/>
                </a:cubicBezTo>
                <a:cubicBezTo>
                  <a:pt x="29" y="69"/>
                  <a:pt x="31" y="69"/>
                  <a:pt x="32" y="69"/>
                </a:cubicBezTo>
                <a:cubicBezTo>
                  <a:pt x="37" y="79"/>
                  <a:pt x="37" y="79"/>
                  <a:pt x="37" y="79"/>
                </a:cubicBezTo>
                <a:cubicBezTo>
                  <a:pt x="38" y="80"/>
                  <a:pt x="39" y="81"/>
                  <a:pt x="40" y="81"/>
                </a:cubicBezTo>
                <a:cubicBezTo>
                  <a:pt x="43" y="79"/>
                  <a:pt x="43" y="79"/>
                  <a:pt x="43" y="79"/>
                </a:cubicBezTo>
                <a:cubicBezTo>
                  <a:pt x="44" y="79"/>
                  <a:pt x="45" y="78"/>
                  <a:pt x="44" y="77"/>
                </a:cubicBezTo>
                <a:cubicBezTo>
                  <a:pt x="43" y="65"/>
                  <a:pt x="43" y="65"/>
                  <a:pt x="43" y="65"/>
                </a:cubicBezTo>
                <a:cubicBezTo>
                  <a:pt x="44" y="65"/>
                  <a:pt x="45" y="64"/>
                  <a:pt x="45" y="63"/>
                </a:cubicBezTo>
                <a:cubicBezTo>
                  <a:pt x="56" y="66"/>
                  <a:pt x="56" y="66"/>
                  <a:pt x="56" y="66"/>
                </a:cubicBezTo>
                <a:cubicBezTo>
                  <a:pt x="57" y="67"/>
                  <a:pt x="59" y="67"/>
                  <a:pt x="59" y="66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1"/>
                  <a:pt x="61" y="60"/>
                  <a:pt x="59" y="60"/>
                </a:cubicBezTo>
                <a:close/>
                <a:moveTo>
                  <a:pt x="31" y="57"/>
                </a:moveTo>
                <a:cubicBezTo>
                  <a:pt x="27" y="57"/>
                  <a:pt x="24" y="54"/>
                  <a:pt x="24" y="50"/>
                </a:cubicBezTo>
                <a:cubicBezTo>
                  <a:pt x="24" y="46"/>
                  <a:pt x="27" y="42"/>
                  <a:pt x="31" y="42"/>
                </a:cubicBezTo>
                <a:cubicBezTo>
                  <a:pt x="35" y="42"/>
                  <a:pt x="39" y="46"/>
                  <a:pt x="39" y="50"/>
                </a:cubicBezTo>
                <a:cubicBezTo>
                  <a:pt x="39" y="54"/>
                  <a:pt x="35" y="57"/>
                  <a:pt x="31" y="57"/>
                </a:cubicBezTo>
                <a:close/>
                <a:moveTo>
                  <a:pt x="114" y="30"/>
                </a:moveTo>
                <a:cubicBezTo>
                  <a:pt x="103" y="28"/>
                  <a:pt x="103" y="28"/>
                  <a:pt x="103" y="28"/>
                </a:cubicBezTo>
                <a:cubicBezTo>
                  <a:pt x="102" y="26"/>
                  <a:pt x="102" y="25"/>
                  <a:pt x="102" y="24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10" y="14"/>
                  <a:pt x="110" y="13"/>
                  <a:pt x="109" y="12"/>
                </a:cubicBezTo>
                <a:cubicBezTo>
                  <a:pt x="107" y="9"/>
                  <a:pt x="107" y="9"/>
                  <a:pt x="107" y="9"/>
                </a:cubicBezTo>
                <a:cubicBezTo>
                  <a:pt x="106" y="9"/>
                  <a:pt x="105" y="9"/>
                  <a:pt x="104" y="10"/>
                </a:cubicBezTo>
                <a:cubicBezTo>
                  <a:pt x="94" y="16"/>
                  <a:pt x="94" y="16"/>
                  <a:pt x="94" y="16"/>
                </a:cubicBezTo>
                <a:cubicBezTo>
                  <a:pt x="93" y="15"/>
                  <a:pt x="92" y="14"/>
                  <a:pt x="91" y="14"/>
                </a:cubicBezTo>
                <a:cubicBezTo>
                  <a:pt x="89" y="3"/>
                  <a:pt x="89" y="3"/>
                  <a:pt x="89" y="3"/>
                </a:cubicBezTo>
                <a:cubicBezTo>
                  <a:pt x="90" y="2"/>
                  <a:pt x="89" y="0"/>
                  <a:pt x="88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3" y="0"/>
                  <a:pt x="82" y="1"/>
                  <a:pt x="82" y="2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4"/>
                  <a:pt x="77" y="14"/>
                  <a:pt x="76" y="14"/>
                </a:cubicBezTo>
                <a:cubicBezTo>
                  <a:pt x="67" y="7"/>
                  <a:pt x="67" y="7"/>
                  <a:pt x="67" y="7"/>
                </a:cubicBezTo>
                <a:cubicBezTo>
                  <a:pt x="66" y="6"/>
                  <a:pt x="65" y="6"/>
                  <a:pt x="64" y="7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10"/>
                  <a:pt x="61" y="11"/>
                  <a:pt x="62" y="12"/>
                </a:cubicBezTo>
                <a:cubicBezTo>
                  <a:pt x="67" y="22"/>
                  <a:pt x="67" y="22"/>
                  <a:pt x="67" y="22"/>
                </a:cubicBezTo>
                <a:cubicBezTo>
                  <a:pt x="67" y="23"/>
                  <a:pt x="66" y="24"/>
                  <a:pt x="66" y="25"/>
                </a:cubicBezTo>
                <a:cubicBezTo>
                  <a:pt x="55" y="27"/>
                  <a:pt x="55" y="27"/>
                  <a:pt x="55" y="27"/>
                </a:cubicBezTo>
                <a:cubicBezTo>
                  <a:pt x="53" y="26"/>
                  <a:pt x="52" y="27"/>
                  <a:pt x="52" y="28"/>
                </a:cubicBezTo>
                <a:cubicBezTo>
                  <a:pt x="52" y="32"/>
                  <a:pt x="52" y="32"/>
                  <a:pt x="52" y="32"/>
                </a:cubicBezTo>
                <a:cubicBezTo>
                  <a:pt x="52" y="33"/>
                  <a:pt x="53" y="34"/>
                  <a:pt x="54" y="34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38"/>
                  <a:pt x="66" y="39"/>
                  <a:pt x="66" y="40"/>
                </a:cubicBezTo>
                <a:cubicBezTo>
                  <a:pt x="59" y="49"/>
                  <a:pt x="59" y="49"/>
                  <a:pt x="59" y="49"/>
                </a:cubicBezTo>
                <a:cubicBezTo>
                  <a:pt x="58" y="50"/>
                  <a:pt x="58" y="51"/>
                  <a:pt x="59" y="52"/>
                </a:cubicBezTo>
                <a:cubicBezTo>
                  <a:pt x="61" y="55"/>
                  <a:pt x="61" y="55"/>
                  <a:pt x="61" y="55"/>
                </a:cubicBezTo>
                <a:cubicBezTo>
                  <a:pt x="62" y="56"/>
                  <a:pt x="63" y="55"/>
                  <a:pt x="64" y="54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9"/>
                  <a:pt x="76" y="50"/>
                  <a:pt x="77" y="50"/>
                </a:cubicBezTo>
                <a:cubicBezTo>
                  <a:pt x="78" y="61"/>
                  <a:pt x="78" y="61"/>
                  <a:pt x="78" y="61"/>
                </a:cubicBezTo>
                <a:cubicBezTo>
                  <a:pt x="78" y="63"/>
                  <a:pt x="79" y="64"/>
                  <a:pt x="80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5" y="64"/>
                  <a:pt x="86" y="63"/>
                  <a:pt x="86" y="62"/>
                </a:cubicBezTo>
                <a:cubicBezTo>
                  <a:pt x="89" y="51"/>
                  <a:pt x="89" y="51"/>
                  <a:pt x="89" y="51"/>
                </a:cubicBezTo>
                <a:cubicBezTo>
                  <a:pt x="90" y="51"/>
                  <a:pt x="91" y="50"/>
                  <a:pt x="92" y="50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2" y="58"/>
                  <a:pt x="103" y="58"/>
                  <a:pt x="104" y="57"/>
                </a:cubicBezTo>
                <a:cubicBezTo>
                  <a:pt x="107" y="55"/>
                  <a:pt x="107" y="55"/>
                  <a:pt x="107" y="55"/>
                </a:cubicBezTo>
                <a:cubicBezTo>
                  <a:pt x="107" y="54"/>
                  <a:pt x="107" y="53"/>
                  <a:pt x="106" y="52"/>
                </a:cubicBezTo>
                <a:cubicBezTo>
                  <a:pt x="100" y="42"/>
                  <a:pt x="100" y="42"/>
                  <a:pt x="100" y="42"/>
                </a:cubicBezTo>
                <a:cubicBezTo>
                  <a:pt x="101" y="41"/>
                  <a:pt x="102" y="40"/>
                  <a:pt x="102" y="39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5" y="38"/>
                  <a:pt x="116" y="37"/>
                  <a:pt x="116" y="36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31"/>
                  <a:pt x="115" y="30"/>
                  <a:pt x="114" y="30"/>
                </a:cubicBezTo>
                <a:close/>
                <a:moveTo>
                  <a:pt x="84" y="39"/>
                </a:moveTo>
                <a:cubicBezTo>
                  <a:pt x="80" y="39"/>
                  <a:pt x="77" y="36"/>
                  <a:pt x="77" y="32"/>
                </a:cubicBezTo>
                <a:cubicBezTo>
                  <a:pt x="77" y="28"/>
                  <a:pt x="80" y="25"/>
                  <a:pt x="84" y="25"/>
                </a:cubicBezTo>
                <a:cubicBezTo>
                  <a:pt x="88" y="25"/>
                  <a:pt x="91" y="28"/>
                  <a:pt x="91" y="32"/>
                </a:cubicBezTo>
                <a:cubicBezTo>
                  <a:pt x="91" y="36"/>
                  <a:pt x="88" y="39"/>
                  <a:pt x="84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6" name="Camille9"/>
          <p:cNvSpPr>
            <a:spLocks noEditPoints="1"/>
          </p:cNvSpPr>
          <p:nvPr/>
        </p:nvSpPr>
        <p:spPr bwMode="auto">
          <a:xfrm>
            <a:off x="721360" y="2586990"/>
            <a:ext cx="657860" cy="638175"/>
          </a:xfrm>
          <a:custGeom>
            <a:avLst/>
            <a:gdLst>
              <a:gd name="T0" fmla="*/ 36 w 219"/>
              <a:gd name="T1" fmla="*/ 0 h 213"/>
              <a:gd name="T2" fmla="*/ 183 w 219"/>
              <a:gd name="T3" fmla="*/ 0 h 213"/>
              <a:gd name="T4" fmla="*/ 219 w 219"/>
              <a:gd name="T5" fmla="*/ 36 h 213"/>
              <a:gd name="T6" fmla="*/ 219 w 219"/>
              <a:gd name="T7" fmla="*/ 126 h 213"/>
              <a:gd name="T8" fmla="*/ 164 w 219"/>
              <a:gd name="T9" fmla="*/ 126 h 213"/>
              <a:gd name="T10" fmla="*/ 164 w 219"/>
              <a:gd name="T11" fmla="*/ 104 h 213"/>
              <a:gd name="T12" fmla="*/ 105 w 219"/>
              <a:gd name="T13" fmla="*/ 152 h 213"/>
              <a:gd name="T14" fmla="*/ 164 w 219"/>
              <a:gd name="T15" fmla="*/ 200 h 213"/>
              <a:gd name="T16" fmla="*/ 164 w 219"/>
              <a:gd name="T17" fmla="*/ 179 h 213"/>
              <a:gd name="T18" fmla="*/ 219 w 219"/>
              <a:gd name="T19" fmla="*/ 179 h 213"/>
              <a:gd name="T20" fmla="*/ 183 w 219"/>
              <a:gd name="T21" fmla="*/ 213 h 213"/>
              <a:gd name="T22" fmla="*/ 36 w 219"/>
              <a:gd name="T23" fmla="*/ 213 h 213"/>
              <a:gd name="T24" fmla="*/ 0 w 219"/>
              <a:gd name="T25" fmla="*/ 176 h 213"/>
              <a:gd name="T26" fmla="*/ 0 w 219"/>
              <a:gd name="T27" fmla="*/ 36 h 213"/>
              <a:gd name="T28" fmla="*/ 36 w 219"/>
              <a:gd name="T29" fmla="*/ 0 h 213"/>
              <a:gd name="T30" fmla="*/ 172 w 219"/>
              <a:gd name="T31" fmla="*/ 19 h 213"/>
              <a:gd name="T32" fmla="*/ 46 w 219"/>
              <a:gd name="T33" fmla="*/ 19 h 213"/>
              <a:gd name="T34" fmla="*/ 46 w 219"/>
              <a:gd name="T35" fmla="*/ 86 h 213"/>
              <a:gd name="T36" fmla="*/ 172 w 219"/>
              <a:gd name="T37" fmla="*/ 86 h 213"/>
              <a:gd name="T38" fmla="*/ 172 w 219"/>
              <a:gd name="T39" fmla="*/ 19 h 213"/>
              <a:gd name="T40" fmla="*/ 93 w 219"/>
              <a:gd name="T41" fmla="*/ 30 h 213"/>
              <a:gd name="T42" fmla="*/ 65 w 219"/>
              <a:gd name="T43" fmla="*/ 30 h 213"/>
              <a:gd name="T44" fmla="*/ 65 w 219"/>
              <a:gd name="T45" fmla="*/ 72 h 213"/>
              <a:gd name="T46" fmla="*/ 93 w 219"/>
              <a:gd name="T47" fmla="*/ 72 h 213"/>
              <a:gd name="T48" fmla="*/ 93 w 219"/>
              <a:gd name="T49" fmla="*/ 30 h 213"/>
              <a:gd name="T50" fmla="*/ 22 w 219"/>
              <a:gd name="T51" fmla="*/ 168 h 213"/>
              <a:gd name="T52" fmla="*/ 22 w 219"/>
              <a:gd name="T53" fmla="*/ 191 h 213"/>
              <a:gd name="T54" fmla="*/ 43 w 219"/>
              <a:gd name="T55" fmla="*/ 191 h 213"/>
              <a:gd name="T56" fmla="*/ 43 w 219"/>
              <a:gd name="T57" fmla="*/ 168 h 213"/>
              <a:gd name="T58" fmla="*/ 22 w 219"/>
              <a:gd name="T59" fmla="*/ 168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19" h="213">
                <a:moveTo>
                  <a:pt x="36" y="0"/>
                </a:moveTo>
                <a:cubicBezTo>
                  <a:pt x="183" y="0"/>
                  <a:pt x="183" y="0"/>
                  <a:pt x="183" y="0"/>
                </a:cubicBezTo>
                <a:cubicBezTo>
                  <a:pt x="219" y="36"/>
                  <a:pt x="219" y="36"/>
                  <a:pt x="219" y="36"/>
                </a:cubicBezTo>
                <a:cubicBezTo>
                  <a:pt x="219" y="126"/>
                  <a:pt x="219" y="126"/>
                  <a:pt x="219" y="126"/>
                </a:cubicBezTo>
                <a:cubicBezTo>
                  <a:pt x="164" y="126"/>
                  <a:pt x="164" y="126"/>
                  <a:pt x="164" y="126"/>
                </a:cubicBezTo>
                <a:cubicBezTo>
                  <a:pt x="164" y="104"/>
                  <a:pt x="164" y="104"/>
                  <a:pt x="164" y="104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64" y="200"/>
                  <a:pt x="164" y="200"/>
                  <a:pt x="164" y="200"/>
                </a:cubicBezTo>
                <a:cubicBezTo>
                  <a:pt x="164" y="179"/>
                  <a:pt x="164" y="179"/>
                  <a:pt x="164" y="179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7" y="201"/>
                  <a:pt x="201" y="213"/>
                  <a:pt x="183" y="213"/>
                </a:cubicBezTo>
                <a:cubicBezTo>
                  <a:pt x="36" y="213"/>
                  <a:pt x="36" y="213"/>
                  <a:pt x="36" y="213"/>
                </a:cubicBezTo>
                <a:cubicBezTo>
                  <a:pt x="16" y="213"/>
                  <a:pt x="0" y="196"/>
                  <a:pt x="0" y="17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16"/>
                  <a:pt x="16" y="0"/>
                  <a:pt x="36" y="0"/>
                </a:cubicBezTo>
                <a:close/>
                <a:moveTo>
                  <a:pt x="172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46" y="86"/>
                  <a:pt x="46" y="86"/>
                  <a:pt x="46" y="86"/>
                </a:cubicBezTo>
                <a:cubicBezTo>
                  <a:pt x="172" y="86"/>
                  <a:pt x="172" y="86"/>
                  <a:pt x="172" y="86"/>
                </a:cubicBezTo>
                <a:cubicBezTo>
                  <a:pt x="172" y="19"/>
                  <a:pt x="172" y="19"/>
                  <a:pt x="172" y="19"/>
                </a:cubicBezTo>
                <a:close/>
                <a:moveTo>
                  <a:pt x="93" y="30"/>
                </a:moveTo>
                <a:cubicBezTo>
                  <a:pt x="65" y="30"/>
                  <a:pt x="65" y="30"/>
                  <a:pt x="65" y="30"/>
                </a:cubicBezTo>
                <a:cubicBezTo>
                  <a:pt x="65" y="72"/>
                  <a:pt x="65" y="72"/>
                  <a:pt x="65" y="72"/>
                </a:cubicBezTo>
                <a:cubicBezTo>
                  <a:pt x="93" y="72"/>
                  <a:pt x="93" y="72"/>
                  <a:pt x="93" y="72"/>
                </a:cubicBezTo>
                <a:cubicBezTo>
                  <a:pt x="93" y="30"/>
                  <a:pt x="93" y="30"/>
                  <a:pt x="93" y="30"/>
                </a:cubicBezTo>
                <a:close/>
                <a:moveTo>
                  <a:pt x="22" y="168"/>
                </a:moveTo>
                <a:cubicBezTo>
                  <a:pt x="22" y="191"/>
                  <a:pt x="22" y="191"/>
                  <a:pt x="22" y="191"/>
                </a:cubicBezTo>
                <a:cubicBezTo>
                  <a:pt x="43" y="191"/>
                  <a:pt x="43" y="191"/>
                  <a:pt x="43" y="191"/>
                </a:cubicBezTo>
                <a:cubicBezTo>
                  <a:pt x="43" y="168"/>
                  <a:pt x="43" y="168"/>
                  <a:pt x="43" y="168"/>
                </a:cubicBezTo>
                <a:lnTo>
                  <a:pt x="22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5" name="Camille16"/>
          <p:cNvSpPr>
            <a:spLocks noEditPoints="1"/>
          </p:cNvSpPr>
          <p:nvPr/>
        </p:nvSpPr>
        <p:spPr bwMode="auto">
          <a:xfrm>
            <a:off x="715010" y="3783330"/>
            <a:ext cx="669925" cy="625475"/>
          </a:xfrm>
          <a:custGeom>
            <a:avLst/>
            <a:gdLst>
              <a:gd name="T0" fmla="*/ 18 w 101"/>
              <a:gd name="T1" fmla="*/ 27 h 95"/>
              <a:gd name="T2" fmla="*/ 12 w 101"/>
              <a:gd name="T3" fmla="*/ 27 h 95"/>
              <a:gd name="T4" fmla="*/ 0 w 101"/>
              <a:gd name="T5" fmla="*/ 38 h 95"/>
              <a:gd name="T6" fmla="*/ 0 w 101"/>
              <a:gd name="T7" fmla="*/ 84 h 95"/>
              <a:gd name="T8" fmla="*/ 12 w 101"/>
              <a:gd name="T9" fmla="*/ 95 h 95"/>
              <a:gd name="T10" fmla="*/ 18 w 101"/>
              <a:gd name="T11" fmla="*/ 95 h 95"/>
              <a:gd name="T12" fmla="*/ 18 w 101"/>
              <a:gd name="T13" fmla="*/ 27 h 95"/>
              <a:gd name="T14" fmla="*/ 76 w 101"/>
              <a:gd name="T15" fmla="*/ 27 h 95"/>
              <a:gd name="T16" fmla="*/ 25 w 101"/>
              <a:gd name="T17" fmla="*/ 27 h 95"/>
              <a:gd name="T18" fmla="*/ 25 w 101"/>
              <a:gd name="T19" fmla="*/ 95 h 95"/>
              <a:gd name="T20" fmla="*/ 76 w 101"/>
              <a:gd name="T21" fmla="*/ 95 h 95"/>
              <a:gd name="T22" fmla="*/ 76 w 101"/>
              <a:gd name="T23" fmla="*/ 27 h 95"/>
              <a:gd name="T24" fmla="*/ 90 w 101"/>
              <a:gd name="T25" fmla="*/ 27 h 95"/>
              <a:gd name="T26" fmla="*/ 83 w 101"/>
              <a:gd name="T27" fmla="*/ 27 h 95"/>
              <a:gd name="T28" fmla="*/ 83 w 101"/>
              <a:gd name="T29" fmla="*/ 95 h 95"/>
              <a:gd name="T30" fmla="*/ 90 w 101"/>
              <a:gd name="T31" fmla="*/ 95 h 95"/>
              <a:gd name="T32" fmla="*/ 101 w 101"/>
              <a:gd name="T33" fmla="*/ 84 h 95"/>
              <a:gd name="T34" fmla="*/ 101 w 101"/>
              <a:gd name="T35" fmla="*/ 38 h 95"/>
              <a:gd name="T36" fmla="*/ 90 w 101"/>
              <a:gd name="T37" fmla="*/ 27 h 95"/>
              <a:gd name="T38" fmla="*/ 66 w 101"/>
              <a:gd name="T39" fmla="*/ 0 h 95"/>
              <a:gd name="T40" fmla="*/ 35 w 101"/>
              <a:gd name="T41" fmla="*/ 0 h 95"/>
              <a:gd name="T42" fmla="*/ 26 w 101"/>
              <a:gd name="T43" fmla="*/ 9 h 95"/>
              <a:gd name="T44" fmla="*/ 26 w 101"/>
              <a:gd name="T45" fmla="*/ 20 h 95"/>
              <a:gd name="T46" fmla="*/ 36 w 101"/>
              <a:gd name="T47" fmla="*/ 20 h 95"/>
              <a:gd name="T48" fmla="*/ 36 w 101"/>
              <a:gd name="T49" fmla="*/ 10 h 95"/>
              <a:gd name="T50" fmla="*/ 65 w 101"/>
              <a:gd name="T51" fmla="*/ 10 h 95"/>
              <a:gd name="T52" fmla="*/ 65 w 101"/>
              <a:gd name="T53" fmla="*/ 20 h 95"/>
              <a:gd name="T54" fmla="*/ 76 w 101"/>
              <a:gd name="T55" fmla="*/ 20 h 95"/>
              <a:gd name="T56" fmla="*/ 76 w 101"/>
              <a:gd name="T57" fmla="*/ 9 h 95"/>
              <a:gd name="T58" fmla="*/ 66 w 101"/>
              <a:gd name="T5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" h="95">
                <a:moveTo>
                  <a:pt x="18" y="27"/>
                </a:moveTo>
                <a:cubicBezTo>
                  <a:pt x="12" y="27"/>
                  <a:pt x="12" y="27"/>
                  <a:pt x="12" y="27"/>
                </a:cubicBezTo>
                <a:cubicBezTo>
                  <a:pt x="6" y="27"/>
                  <a:pt x="0" y="32"/>
                  <a:pt x="0" y="38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0"/>
                  <a:pt x="6" y="95"/>
                  <a:pt x="12" y="95"/>
                </a:cubicBezTo>
                <a:cubicBezTo>
                  <a:pt x="18" y="95"/>
                  <a:pt x="18" y="95"/>
                  <a:pt x="18" y="95"/>
                </a:cubicBezTo>
                <a:cubicBezTo>
                  <a:pt x="18" y="27"/>
                  <a:pt x="18" y="27"/>
                  <a:pt x="18" y="27"/>
                </a:cubicBezTo>
                <a:moveTo>
                  <a:pt x="76" y="27"/>
                </a:moveTo>
                <a:cubicBezTo>
                  <a:pt x="25" y="27"/>
                  <a:pt x="25" y="27"/>
                  <a:pt x="25" y="27"/>
                </a:cubicBezTo>
                <a:cubicBezTo>
                  <a:pt x="25" y="95"/>
                  <a:pt x="25" y="95"/>
                  <a:pt x="25" y="95"/>
                </a:cubicBezTo>
                <a:cubicBezTo>
                  <a:pt x="76" y="95"/>
                  <a:pt x="76" y="95"/>
                  <a:pt x="76" y="95"/>
                </a:cubicBezTo>
                <a:cubicBezTo>
                  <a:pt x="76" y="27"/>
                  <a:pt x="76" y="27"/>
                  <a:pt x="76" y="27"/>
                </a:cubicBezTo>
                <a:moveTo>
                  <a:pt x="90" y="27"/>
                </a:moveTo>
                <a:cubicBezTo>
                  <a:pt x="83" y="27"/>
                  <a:pt x="83" y="27"/>
                  <a:pt x="83" y="27"/>
                </a:cubicBezTo>
                <a:cubicBezTo>
                  <a:pt x="83" y="95"/>
                  <a:pt x="83" y="95"/>
                  <a:pt x="83" y="95"/>
                </a:cubicBezTo>
                <a:cubicBezTo>
                  <a:pt x="90" y="95"/>
                  <a:pt x="90" y="95"/>
                  <a:pt x="90" y="95"/>
                </a:cubicBezTo>
                <a:cubicBezTo>
                  <a:pt x="96" y="95"/>
                  <a:pt x="101" y="90"/>
                  <a:pt x="101" y="84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01" y="32"/>
                  <a:pt x="96" y="27"/>
                  <a:pt x="90" y="27"/>
                </a:cubicBezTo>
                <a:moveTo>
                  <a:pt x="66" y="0"/>
                </a:move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6" y="3"/>
                  <a:pt x="26" y="9"/>
                </a:cubicBezTo>
                <a:cubicBezTo>
                  <a:pt x="26" y="20"/>
                  <a:pt x="26" y="20"/>
                  <a:pt x="26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0"/>
                  <a:pt x="36" y="10"/>
                  <a:pt x="36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20"/>
                  <a:pt x="65" y="20"/>
                  <a:pt x="65" y="20"/>
                </a:cubicBezTo>
                <a:cubicBezTo>
                  <a:pt x="76" y="20"/>
                  <a:pt x="76" y="20"/>
                  <a:pt x="76" y="20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3"/>
                  <a:pt x="71" y="0"/>
                  <a:pt x="6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4" name="Camille29"/>
          <p:cNvSpPr>
            <a:spLocks noEditPoints="1"/>
          </p:cNvSpPr>
          <p:nvPr/>
        </p:nvSpPr>
        <p:spPr bwMode="auto">
          <a:xfrm>
            <a:off x="10781030" y="4897120"/>
            <a:ext cx="697230" cy="802005"/>
          </a:xfrm>
          <a:custGeom>
            <a:avLst/>
            <a:gdLst>
              <a:gd name="T0" fmla="*/ 74 w 93"/>
              <a:gd name="T1" fmla="*/ 51 h 107"/>
              <a:gd name="T2" fmla="*/ 67 w 93"/>
              <a:gd name="T3" fmla="*/ 46 h 107"/>
              <a:gd name="T4" fmla="*/ 65 w 93"/>
              <a:gd name="T5" fmla="*/ 38 h 107"/>
              <a:gd name="T6" fmla="*/ 68 w 93"/>
              <a:gd name="T7" fmla="*/ 33 h 107"/>
              <a:gd name="T8" fmla="*/ 70 w 93"/>
              <a:gd name="T9" fmla="*/ 24 h 107"/>
              <a:gd name="T10" fmla="*/ 46 w 93"/>
              <a:gd name="T11" fmla="*/ 0 h 107"/>
              <a:gd name="T12" fmla="*/ 23 w 93"/>
              <a:gd name="T13" fmla="*/ 24 h 107"/>
              <a:gd name="T14" fmla="*/ 25 w 93"/>
              <a:gd name="T15" fmla="*/ 34 h 107"/>
              <a:gd name="T16" fmla="*/ 27 w 93"/>
              <a:gd name="T17" fmla="*/ 39 h 107"/>
              <a:gd name="T18" fmla="*/ 26 w 93"/>
              <a:gd name="T19" fmla="*/ 46 h 107"/>
              <a:gd name="T20" fmla="*/ 18 w 93"/>
              <a:gd name="T21" fmla="*/ 51 h 107"/>
              <a:gd name="T22" fmla="*/ 0 w 93"/>
              <a:gd name="T23" fmla="*/ 88 h 107"/>
              <a:gd name="T24" fmla="*/ 93 w 93"/>
              <a:gd name="T25" fmla="*/ 88 h 107"/>
              <a:gd name="T26" fmla="*/ 74 w 93"/>
              <a:gd name="T27" fmla="*/ 51 h 107"/>
              <a:gd name="T28" fmla="*/ 57 w 93"/>
              <a:gd name="T29" fmla="*/ 91 h 107"/>
              <a:gd name="T30" fmla="*/ 51 w 93"/>
              <a:gd name="T31" fmla="*/ 96 h 107"/>
              <a:gd name="T32" fmla="*/ 48 w 93"/>
              <a:gd name="T33" fmla="*/ 98 h 107"/>
              <a:gd name="T34" fmla="*/ 45 w 93"/>
              <a:gd name="T35" fmla="*/ 98 h 107"/>
              <a:gd name="T36" fmla="*/ 42 w 93"/>
              <a:gd name="T37" fmla="*/ 96 h 107"/>
              <a:gd name="T38" fmla="*/ 36 w 93"/>
              <a:gd name="T39" fmla="*/ 91 h 107"/>
              <a:gd name="T40" fmla="*/ 33 w 93"/>
              <a:gd name="T41" fmla="*/ 84 h 107"/>
              <a:gd name="T42" fmla="*/ 36 w 93"/>
              <a:gd name="T43" fmla="*/ 76 h 107"/>
              <a:gd name="T44" fmla="*/ 39 w 93"/>
              <a:gd name="T45" fmla="*/ 68 h 107"/>
              <a:gd name="T46" fmla="*/ 42 w 93"/>
              <a:gd name="T47" fmla="*/ 61 h 107"/>
              <a:gd name="T48" fmla="*/ 44 w 93"/>
              <a:gd name="T49" fmla="*/ 57 h 107"/>
              <a:gd name="T50" fmla="*/ 42 w 93"/>
              <a:gd name="T51" fmla="*/ 55 h 107"/>
              <a:gd name="T52" fmla="*/ 36 w 93"/>
              <a:gd name="T53" fmla="*/ 51 h 107"/>
              <a:gd name="T54" fmla="*/ 46 w 93"/>
              <a:gd name="T55" fmla="*/ 46 h 107"/>
              <a:gd name="T56" fmla="*/ 57 w 93"/>
              <a:gd name="T57" fmla="*/ 51 h 107"/>
              <a:gd name="T58" fmla="*/ 51 w 93"/>
              <a:gd name="T59" fmla="*/ 55 h 107"/>
              <a:gd name="T60" fmla="*/ 49 w 93"/>
              <a:gd name="T61" fmla="*/ 57 h 107"/>
              <a:gd name="T62" fmla="*/ 51 w 93"/>
              <a:gd name="T63" fmla="*/ 61 h 107"/>
              <a:gd name="T64" fmla="*/ 54 w 93"/>
              <a:gd name="T65" fmla="*/ 68 h 107"/>
              <a:gd name="T66" fmla="*/ 57 w 93"/>
              <a:gd name="T67" fmla="*/ 76 h 107"/>
              <a:gd name="T68" fmla="*/ 60 w 93"/>
              <a:gd name="T69" fmla="*/ 84 h 107"/>
              <a:gd name="T70" fmla="*/ 57 w 93"/>
              <a:gd name="T71" fmla="*/ 9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" h="107">
                <a:moveTo>
                  <a:pt x="74" y="51"/>
                </a:moveTo>
                <a:cubicBezTo>
                  <a:pt x="70" y="48"/>
                  <a:pt x="67" y="46"/>
                  <a:pt x="67" y="46"/>
                </a:cubicBezTo>
                <a:cubicBezTo>
                  <a:pt x="63" y="45"/>
                  <a:pt x="62" y="41"/>
                  <a:pt x="65" y="38"/>
                </a:cubicBezTo>
                <a:cubicBezTo>
                  <a:pt x="65" y="38"/>
                  <a:pt x="67" y="37"/>
                  <a:pt x="68" y="33"/>
                </a:cubicBezTo>
                <a:cubicBezTo>
                  <a:pt x="70" y="30"/>
                  <a:pt x="70" y="27"/>
                  <a:pt x="70" y="24"/>
                </a:cubicBezTo>
                <a:cubicBezTo>
                  <a:pt x="70" y="11"/>
                  <a:pt x="60" y="0"/>
                  <a:pt x="46" y="0"/>
                </a:cubicBezTo>
                <a:cubicBezTo>
                  <a:pt x="33" y="0"/>
                  <a:pt x="23" y="11"/>
                  <a:pt x="23" y="24"/>
                </a:cubicBezTo>
                <a:cubicBezTo>
                  <a:pt x="23" y="27"/>
                  <a:pt x="23" y="31"/>
                  <a:pt x="25" y="34"/>
                </a:cubicBezTo>
                <a:cubicBezTo>
                  <a:pt x="27" y="38"/>
                  <a:pt x="27" y="39"/>
                  <a:pt x="27" y="39"/>
                </a:cubicBezTo>
                <a:cubicBezTo>
                  <a:pt x="31" y="41"/>
                  <a:pt x="30" y="45"/>
                  <a:pt x="26" y="46"/>
                </a:cubicBezTo>
                <a:cubicBezTo>
                  <a:pt x="26" y="46"/>
                  <a:pt x="23" y="48"/>
                  <a:pt x="18" y="51"/>
                </a:cubicBezTo>
                <a:cubicBezTo>
                  <a:pt x="7" y="60"/>
                  <a:pt x="0" y="73"/>
                  <a:pt x="0" y="88"/>
                </a:cubicBezTo>
                <a:cubicBezTo>
                  <a:pt x="0" y="106"/>
                  <a:pt x="93" y="107"/>
                  <a:pt x="93" y="88"/>
                </a:cubicBezTo>
                <a:cubicBezTo>
                  <a:pt x="93" y="73"/>
                  <a:pt x="86" y="59"/>
                  <a:pt x="74" y="51"/>
                </a:cubicBezTo>
                <a:close/>
                <a:moveTo>
                  <a:pt x="57" y="91"/>
                </a:moveTo>
                <a:cubicBezTo>
                  <a:pt x="55" y="93"/>
                  <a:pt x="53" y="95"/>
                  <a:pt x="51" y="96"/>
                </a:cubicBezTo>
                <a:cubicBezTo>
                  <a:pt x="49" y="97"/>
                  <a:pt x="48" y="98"/>
                  <a:pt x="48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5" y="98"/>
                  <a:pt x="44" y="97"/>
                  <a:pt x="42" y="96"/>
                </a:cubicBezTo>
                <a:cubicBezTo>
                  <a:pt x="40" y="95"/>
                  <a:pt x="38" y="93"/>
                  <a:pt x="36" y="91"/>
                </a:cubicBezTo>
                <a:cubicBezTo>
                  <a:pt x="35" y="89"/>
                  <a:pt x="33" y="87"/>
                  <a:pt x="33" y="84"/>
                </a:cubicBezTo>
                <a:cubicBezTo>
                  <a:pt x="33" y="82"/>
                  <a:pt x="35" y="79"/>
                  <a:pt x="36" y="76"/>
                </a:cubicBezTo>
                <a:cubicBezTo>
                  <a:pt x="37" y="74"/>
                  <a:pt x="38" y="71"/>
                  <a:pt x="39" y="68"/>
                </a:cubicBezTo>
                <a:cubicBezTo>
                  <a:pt x="40" y="66"/>
                  <a:pt x="41" y="63"/>
                  <a:pt x="42" y="61"/>
                </a:cubicBezTo>
                <a:cubicBezTo>
                  <a:pt x="43" y="60"/>
                  <a:pt x="43" y="58"/>
                  <a:pt x="44" y="57"/>
                </a:cubicBezTo>
                <a:cubicBezTo>
                  <a:pt x="43" y="56"/>
                  <a:pt x="43" y="56"/>
                  <a:pt x="42" y="55"/>
                </a:cubicBezTo>
                <a:cubicBezTo>
                  <a:pt x="40" y="54"/>
                  <a:pt x="38" y="53"/>
                  <a:pt x="36" y="51"/>
                </a:cubicBezTo>
                <a:cubicBezTo>
                  <a:pt x="35" y="49"/>
                  <a:pt x="42" y="46"/>
                  <a:pt x="46" y="46"/>
                </a:cubicBezTo>
                <a:cubicBezTo>
                  <a:pt x="51" y="46"/>
                  <a:pt x="58" y="49"/>
                  <a:pt x="57" y="51"/>
                </a:cubicBezTo>
                <a:cubicBezTo>
                  <a:pt x="55" y="53"/>
                  <a:pt x="53" y="54"/>
                  <a:pt x="51" y="55"/>
                </a:cubicBezTo>
                <a:cubicBezTo>
                  <a:pt x="50" y="56"/>
                  <a:pt x="49" y="56"/>
                  <a:pt x="49" y="57"/>
                </a:cubicBezTo>
                <a:cubicBezTo>
                  <a:pt x="49" y="58"/>
                  <a:pt x="50" y="60"/>
                  <a:pt x="51" y="61"/>
                </a:cubicBezTo>
                <a:cubicBezTo>
                  <a:pt x="52" y="63"/>
                  <a:pt x="53" y="66"/>
                  <a:pt x="54" y="68"/>
                </a:cubicBezTo>
                <a:cubicBezTo>
                  <a:pt x="55" y="71"/>
                  <a:pt x="56" y="74"/>
                  <a:pt x="57" y="76"/>
                </a:cubicBezTo>
                <a:cubicBezTo>
                  <a:pt x="57" y="79"/>
                  <a:pt x="60" y="82"/>
                  <a:pt x="60" y="84"/>
                </a:cubicBezTo>
                <a:cubicBezTo>
                  <a:pt x="60" y="87"/>
                  <a:pt x="58" y="89"/>
                  <a:pt x="5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2" name="Camille18"/>
          <p:cNvSpPr>
            <a:spLocks noEditPoints="1"/>
          </p:cNvSpPr>
          <p:nvPr/>
        </p:nvSpPr>
        <p:spPr bwMode="auto">
          <a:xfrm>
            <a:off x="4145915" y="3861435"/>
            <a:ext cx="662305" cy="468630"/>
          </a:xfrm>
          <a:custGeom>
            <a:avLst/>
            <a:gdLst>
              <a:gd name="T0" fmla="*/ 457186 w 92"/>
              <a:gd name="T1" fmla="*/ 0 h 65"/>
              <a:gd name="T2" fmla="*/ 31897 w 92"/>
              <a:gd name="T3" fmla="*/ 0 h 65"/>
              <a:gd name="T4" fmla="*/ 0 w 92"/>
              <a:gd name="T5" fmla="*/ 31933 h 65"/>
              <a:gd name="T6" fmla="*/ 0 w 92"/>
              <a:gd name="T7" fmla="*/ 314004 h 65"/>
              <a:gd name="T8" fmla="*/ 31897 w 92"/>
              <a:gd name="T9" fmla="*/ 345937 h 65"/>
              <a:gd name="T10" fmla="*/ 457186 w 92"/>
              <a:gd name="T11" fmla="*/ 345937 h 65"/>
              <a:gd name="T12" fmla="*/ 489083 w 92"/>
              <a:gd name="T13" fmla="*/ 314004 h 65"/>
              <a:gd name="T14" fmla="*/ 489083 w 92"/>
              <a:gd name="T15" fmla="*/ 31933 h 65"/>
              <a:gd name="T16" fmla="*/ 457186 w 92"/>
              <a:gd name="T17" fmla="*/ 0 h 65"/>
              <a:gd name="T18" fmla="*/ 473135 w 92"/>
              <a:gd name="T19" fmla="*/ 319326 h 65"/>
              <a:gd name="T20" fmla="*/ 462502 w 92"/>
              <a:gd name="T21" fmla="*/ 324649 h 65"/>
              <a:gd name="T22" fmla="*/ 276438 w 92"/>
              <a:gd name="T23" fmla="*/ 202240 h 65"/>
              <a:gd name="T24" fmla="*/ 271122 w 92"/>
              <a:gd name="T25" fmla="*/ 196918 h 65"/>
              <a:gd name="T26" fmla="*/ 244542 w 92"/>
              <a:gd name="T27" fmla="*/ 202240 h 65"/>
              <a:gd name="T28" fmla="*/ 244542 w 92"/>
              <a:gd name="T29" fmla="*/ 202240 h 65"/>
              <a:gd name="T30" fmla="*/ 223277 w 92"/>
              <a:gd name="T31" fmla="*/ 196918 h 65"/>
              <a:gd name="T32" fmla="*/ 212645 w 92"/>
              <a:gd name="T33" fmla="*/ 202240 h 65"/>
              <a:gd name="T34" fmla="*/ 26581 w 92"/>
              <a:gd name="T35" fmla="*/ 324649 h 65"/>
              <a:gd name="T36" fmla="*/ 21264 w 92"/>
              <a:gd name="T37" fmla="*/ 324649 h 65"/>
              <a:gd name="T38" fmla="*/ 15948 w 92"/>
              <a:gd name="T39" fmla="*/ 319326 h 65"/>
              <a:gd name="T40" fmla="*/ 15948 w 92"/>
              <a:gd name="T41" fmla="*/ 308682 h 65"/>
              <a:gd name="T42" fmla="*/ 202013 w 92"/>
              <a:gd name="T43" fmla="*/ 186274 h 65"/>
              <a:gd name="T44" fmla="*/ 15948 w 92"/>
              <a:gd name="T45" fmla="*/ 37255 h 65"/>
              <a:gd name="T46" fmla="*/ 15948 w 92"/>
              <a:gd name="T47" fmla="*/ 26611 h 65"/>
              <a:gd name="T48" fmla="*/ 31897 w 92"/>
              <a:gd name="T49" fmla="*/ 21288 h 65"/>
              <a:gd name="T50" fmla="*/ 212645 w 92"/>
              <a:gd name="T51" fmla="*/ 170307 h 65"/>
              <a:gd name="T52" fmla="*/ 223277 w 92"/>
              <a:gd name="T53" fmla="*/ 175630 h 65"/>
              <a:gd name="T54" fmla="*/ 244542 w 92"/>
              <a:gd name="T55" fmla="*/ 186274 h 65"/>
              <a:gd name="T56" fmla="*/ 271122 w 92"/>
              <a:gd name="T57" fmla="*/ 175630 h 65"/>
              <a:gd name="T58" fmla="*/ 276438 w 92"/>
              <a:gd name="T59" fmla="*/ 170307 h 65"/>
              <a:gd name="T60" fmla="*/ 462502 w 92"/>
              <a:gd name="T61" fmla="*/ 21288 h 65"/>
              <a:gd name="T62" fmla="*/ 462502 w 92"/>
              <a:gd name="T63" fmla="*/ 21288 h 65"/>
              <a:gd name="T64" fmla="*/ 473135 w 92"/>
              <a:gd name="T65" fmla="*/ 26611 h 65"/>
              <a:gd name="T66" fmla="*/ 473135 w 92"/>
              <a:gd name="T67" fmla="*/ 37255 h 65"/>
              <a:gd name="T68" fmla="*/ 287070 w 92"/>
              <a:gd name="T69" fmla="*/ 186274 h 65"/>
              <a:gd name="T70" fmla="*/ 473135 w 92"/>
              <a:gd name="T71" fmla="*/ 308682 h 65"/>
              <a:gd name="T72" fmla="*/ 473135 w 92"/>
              <a:gd name="T73" fmla="*/ 319326 h 6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92" h="65">
                <a:moveTo>
                  <a:pt x="8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3"/>
                  <a:pt x="3" y="65"/>
                  <a:pt x="6" y="65"/>
                </a:cubicBezTo>
                <a:cubicBezTo>
                  <a:pt x="86" y="65"/>
                  <a:pt x="86" y="65"/>
                  <a:pt x="86" y="65"/>
                </a:cubicBezTo>
                <a:cubicBezTo>
                  <a:pt x="89" y="65"/>
                  <a:pt x="92" y="63"/>
                  <a:pt x="92" y="59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2"/>
                  <a:pt x="89" y="0"/>
                  <a:pt x="86" y="0"/>
                </a:cubicBezTo>
                <a:close/>
                <a:moveTo>
                  <a:pt x="89" y="60"/>
                </a:moveTo>
                <a:cubicBezTo>
                  <a:pt x="89" y="61"/>
                  <a:pt x="88" y="61"/>
                  <a:pt x="87" y="61"/>
                </a:cubicBezTo>
                <a:cubicBezTo>
                  <a:pt x="52" y="38"/>
                  <a:pt x="52" y="38"/>
                  <a:pt x="52" y="38"/>
                </a:cubicBezTo>
                <a:cubicBezTo>
                  <a:pt x="51" y="38"/>
                  <a:pt x="51" y="37"/>
                  <a:pt x="51" y="37"/>
                </a:cubicBezTo>
                <a:cubicBezTo>
                  <a:pt x="49" y="38"/>
                  <a:pt x="48" y="38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4" y="38"/>
                  <a:pt x="43" y="38"/>
                  <a:pt x="42" y="37"/>
                </a:cubicBezTo>
                <a:cubicBezTo>
                  <a:pt x="41" y="37"/>
                  <a:pt x="41" y="38"/>
                  <a:pt x="40" y="38"/>
                </a:cubicBezTo>
                <a:cubicBezTo>
                  <a:pt x="5" y="61"/>
                  <a:pt x="5" y="61"/>
                  <a:pt x="5" y="61"/>
                </a:cubicBezTo>
                <a:cubicBezTo>
                  <a:pt x="5" y="61"/>
                  <a:pt x="5" y="61"/>
                  <a:pt x="4" y="61"/>
                </a:cubicBezTo>
                <a:cubicBezTo>
                  <a:pt x="4" y="61"/>
                  <a:pt x="3" y="61"/>
                  <a:pt x="3" y="60"/>
                </a:cubicBezTo>
                <a:cubicBezTo>
                  <a:pt x="2" y="60"/>
                  <a:pt x="3" y="59"/>
                  <a:pt x="3" y="58"/>
                </a:cubicBezTo>
                <a:cubicBezTo>
                  <a:pt x="38" y="35"/>
                  <a:pt x="38" y="35"/>
                  <a:pt x="38" y="35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2" y="5"/>
                  <a:pt x="3" y="5"/>
                </a:cubicBezTo>
                <a:cubicBezTo>
                  <a:pt x="4" y="4"/>
                  <a:pt x="5" y="4"/>
                  <a:pt x="6" y="4"/>
                </a:cubicBezTo>
                <a:cubicBezTo>
                  <a:pt x="40" y="32"/>
                  <a:pt x="40" y="32"/>
                  <a:pt x="40" y="32"/>
                </a:cubicBezTo>
                <a:cubicBezTo>
                  <a:pt x="41" y="33"/>
                  <a:pt x="41" y="33"/>
                  <a:pt x="42" y="33"/>
                </a:cubicBezTo>
                <a:cubicBezTo>
                  <a:pt x="43" y="34"/>
                  <a:pt x="45" y="35"/>
                  <a:pt x="46" y="35"/>
                </a:cubicBezTo>
                <a:cubicBezTo>
                  <a:pt x="48" y="35"/>
                  <a:pt x="49" y="34"/>
                  <a:pt x="51" y="33"/>
                </a:cubicBezTo>
                <a:cubicBezTo>
                  <a:pt x="51" y="33"/>
                  <a:pt x="51" y="33"/>
                  <a:pt x="52" y="32"/>
                </a:cubicBezTo>
                <a:cubicBezTo>
                  <a:pt x="87" y="4"/>
                  <a:pt x="87" y="4"/>
                  <a:pt x="87" y="4"/>
                </a:cubicBezTo>
                <a:cubicBezTo>
                  <a:pt x="87" y="4"/>
                  <a:pt x="87" y="4"/>
                  <a:pt x="87" y="4"/>
                </a:cubicBezTo>
                <a:cubicBezTo>
                  <a:pt x="87" y="4"/>
                  <a:pt x="88" y="4"/>
                  <a:pt x="89" y="5"/>
                </a:cubicBezTo>
                <a:cubicBezTo>
                  <a:pt x="90" y="5"/>
                  <a:pt x="90" y="6"/>
                  <a:pt x="89" y="7"/>
                </a:cubicBezTo>
                <a:cubicBezTo>
                  <a:pt x="54" y="35"/>
                  <a:pt x="54" y="35"/>
                  <a:pt x="54" y="35"/>
                </a:cubicBezTo>
                <a:cubicBezTo>
                  <a:pt x="89" y="58"/>
                  <a:pt x="89" y="58"/>
                  <a:pt x="89" y="58"/>
                </a:cubicBezTo>
                <a:cubicBezTo>
                  <a:pt x="89" y="59"/>
                  <a:pt x="90" y="60"/>
                  <a:pt x="89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Camille21"/>
          <p:cNvSpPr>
            <a:spLocks noEditPoints="1"/>
          </p:cNvSpPr>
          <p:nvPr/>
        </p:nvSpPr>
        <p:spPr bwMode="auto">
          <a:xfrm>
            <a:off x="8896350" y="3807460"/>
            <a:ext cx="767080" cy="576580"/>
          </a:xfrm>
          <a:custGeom>
            <a:avLst/>
            <a:gdLst>
              <a:gd name="T0" fmla="*/ 3 w 236"/>
              <a:gd name="T1" fmla="*/ 55 h 177"/>
              <a:gd name="T2" fmla="*/ 15 w 236"/>
              <a:gd name="T3" fmla="*/ 80 h 177"/>
              <a:gd name="T4" fmla="*/ 25 w 236"/>
              <a:gd name="T5" fmla="*/ 83 h 177"/>
              <a:gd name="T6" fmla="*/ 59 w 236"/>
              <a:gd name="T7" fmla="*/ 74 h 177"/>
              <a:gd name="T8" fmla="*/ 66 w 236"/>
              <a:gd name="T9" fmla="*/ 66 h 177"/>
              <a:gd name="T10" fmla="*/ 66 w 236"/>
              <a:gd name="T11" fmla="*/ 47 h 177"/>
              <a:gd name="T12" fmla="*/ 170 w 236"/>
              <a:gd name="T13" fmla="*/ 47 h 177"/>
              <a:gd name="T14" fmla="*/ 169 w 236"/>
              <a:gd name="T15" fmla="*/ 66 h 177"/>
              <a:gd name="T16" fmla="*/ 176 w 236"/>
              <a:gd name="T17" fmla="*/ 74 h 177"/>
              <a:gd name="T18" fmla="*/ 211 w 236"/>
              <a:gd name="T19" fmla="*/ 83 h 177"/>
              <a:gd name="T20" fmla="*/ 220 w 236"/>
              <a:gd name="T21" fmla="*/ 80 h 177"/>
              <a:gd name="T22" fmla="*/ 232 w 236"/>
              <a:gd name="T23" fmla="*/ 55 h 177"/>
              <a:gd name="T24" fmla="*/ 229 w 236"/>
              <a:gd name="T25" fmla="*/ 42 h 177"/>
              <a:gd name="T26" fmla="*/ 6 w 236"/>
              <a:gd name="T27" fmla="*/ 42 h 177"/>
              <a:gd name="T28" fmla="*/ 3 w 236"/>
              <a:gd name="T29" fmla="*/ 55 h 177"/>
              <a:gd name="T30" fmla="*/ 82 w 236"/>
              <a:gd name="T31" fmla="*/ 55 h 177"/>
              <a:gd name="T32" fmla="*/ 119 w 236"/>
              <a:gd name="T33" fmla="*/ 50 h 177"/>
              <a:gd name="T34" fmla="*/ 155 w 236"/>
              <a:gd name="T35" fmla="*/ 55 h 177"/>
              <a:gd name="T36" fmla="*/ 155 w 236"/>
              <a:gd name="T37" fmla="*/ 74 h 177"/>
              <a:gd name="T38" fmla="*/ 166 w 236"/>
              <a:gd name="T39" fmla="*/ 86 h 177"/>
              <a:gd name="T40" fmla="*/ 196 w 236"/>
              <a:gd name="T41" fmla="*/ 92 h 177"/>
              <a:gd name="T42" fmla="*/ 205 w 236"/>
              <a:gd name="T43" fmla="*/ 103 h 177"/>
              <a:gd name="T44" fmla="*/ 205 w 236"/>
              <a:gd name="T45" fmla="*/ 158 h 177"/>
              <a:gd name="T46" fmla="*/ 119 w 236"/>
              <a:gd name="T47" fmla="*/ 158 h 177"/>
              <a:gd name="T48" fmla="*/ 32 w 236"/>
              <a:gd name="T49" fmla="*/ 158 h 177"/>
              <a:gd name="T50" fmla="*/ 32 w 236"/>
              <a:gd name="T51" fmla="*/ 103 h 177"/>
              <a:gd name="T52" fmla="*/ 42 w 236"/>
              <a:gd name="T53" fmla="*/ 92 h 177"/>
              <a:gd name="T54" fmla="*/ 72 w 236"/>
              <a:gd name="T55" fmla="*/ 86 h 177"/>
              <a:gd name="T56" fmla="*/ 82 w 236"/>
              <a:gd name="T57" fmla="*/ 74 h 177"/>
              <a:gd name="T58" fmla="*/ 82 w 236"/>
              <a:gd name="T59" fmla="*/ 55 h 177"/>
              <a:gd name="T60" fmla="*/ 119 w 236"/>
              <a:gd name="T61" fmla="*/ 77 h 177"/>
              <a:gd name="T62" fmla="*/ 144 w 236"/>
              <a:gd name="T63" fmla="*/ 87 h 177"/>
              <a:gd name="T64" fmla="*/ 155 w 236"/>
              <a:gd name="T65" fmla="*/ 112 h 177"/>
              <a:gd name="T66" fmla="*/ 151 w 236"/>
              <a:gd name="T67" fmla="*/ 128 h 177"/>
              <a:gd name="T68" fmla="*/ 137 w 236"/>
              <a:gd name="T69" fmla="*/ 121 h 177"/>
              <a:gd name="T70" fmla="*/ 139 w 236"/>
              <a:gd name="T71" fmla="*/ 112 h 177"/>
              <a:gd name="T72" fmla="*/ 133 w 236"/>
              <a:gd name="T73" fmla="*/ 98 h 177"/>
              <a:gd name="T74" fmla="*/ 119 w 236"/>
              <a:gd name="T75" fmla="*/ 92 h 177"/>
              <a:gd name="T76" fmla="*/ 105 w 236"/>
              <a:gd name="T77" fmla="*/ 98 h 177"/>
              <a:gd name="T78" fmla="*/ 99 w 236"/>
              <a:gd name="T79" fmla="*/ 112 h 177"/>
              <a:gd name="T80" fmla="*/ 105 w 236"/>
              <a:gd name="T81" fmla="*/ 126 h 177"/>
              <a:gd name="T82" fmla="*/ 119 w 236"/>
              <a:gd name="T83" fmla="*/ 132 h 177"/>
              <a:gd name="T84" fmla="*/ 132 w 236"/>
              <a:gd name="T85" fmla="*/ 127 h 177"/>
              <a:gd name="T86" fmla="*/ 143 w 236"/>
              <a:gd name="T87" fmla="*/ 138 h 177"/>
              <a:gd name="T88" fmla="*/ 119 w 236"/>
              <a:gd name="T89" fmla="*/ 147 h 177"/>
              <a:gd name="T90" fmla="*/ 94 w 236"/>
              <a:gd name="T91" fmla="*/ 137 h 177"/>
              <a:gd name="T92" fmla="*/ 84 w 236"/>
              <a:gd name="T93" fmla="*/ 112 h 177"/>
              <a:gd name="T94" fmla="*/ 94 w 236"/>
              <a:gd name="T95" fmla="*/ 87 h 177"/>
              <a:gd name="T96" fmla="*/ 119 w 236"/>
              <a:gd name="T97" fmla="*/ 77 h 177"/>
              <a:gd name="T98" fmla="*/ 194 w 236"/>
              <a:gd name="T99" fmla="*/ 162 h 177"/>
              <a:gd name="T100" fmla="*/ 173 w 236"/>
              <a:gd name="T101" fmla="*/ 162 h 177"/>
              <a:gd name="T102" fmla="*/ 173 w 236"/>
              <a:gd name="T103" fmla="*/ 177 h 177"/>
              <a:gd name="T104" fmla="*/ 188 w 236"/>
              <a:gd name="T105" fmla="*/ 177 h 177"/>
              <a:gd name="T106" fmla="*/ 194 w 236"/>
              <a:gd name="T107" fmla="*/ 162 h 177"/>
              <a:gd name="T108" fmla="*/ 44 w 236"/>
              <a:gd name="T109" fmla="*/ 162 h 177"/>
              <a:gd name="T110" fmla="*/ 65 w 236"/>
              <a:gd name="T111" fmla="*/ 162 h 177"/>
              <a:gd name="T112" fmla="*/ 65 w 236"/>
              <a:gd name="T113" fmla="*/ 177 h 177"/>
              <a:gd name="T114" fmla="*/ 50 w 236"/>
              <a:gd name="T115" fmla="*/ 177 h 177"/>
              <a:gd name="T116" fmla="*/ 44 w 236"/>
              <a:gd name="T117" fmla="*/ 162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6" h="177">
                <a:moveTo>
                  <a:pt x="3" y="55"/>
                </a:moveTo>
                <a:cubicBezTo>
                  <a:pt x="7" y="63"/>
                  <a:pt x="11" y="71"/>
                  <a:pt x="15" y="80"/>
                </a:cubicBezTo>
                <a:cubicBezTo>
                  <a:pt x="17" y="83"/>
                  <a:pt x="20" y="84"/>
                  <a:pt x="25" y="83"/>
                </a:cubicBezTo>
                <a:cubicBezTo>
                  <a:pt x="36" y="80"/>
                  <a:pt x="48" y="77"/>
                  <a:pt x="59" y="74"/>
                </a:cubicBezTo>
                <a:cubicBezTo>
                  <a:pt x="64" y="72"/>
                  <a:pt x="66" y="69"/>
                  <a:pt x="66" y="66"/>
                </a:cubicBezTo>
                <a:cubicBezTo>
                  <a:pt x="66" y="60"/>
                  <a:pt x="66" y="53"/>
                  <a:pt x="66" y="47"/>
                </a:cubicBezTo>
                <a:cubicBezTo>
                  <a:pt x="96" y="33"/>
                  <a:pt x="139" y="33"/>
                  <a:pt x="170" y="47"/>
                </a:cubicBezTo>
                <a:cubicBezTo>
                  <a:pt x="170" y="53"/>
                  <a:pt x="169" y="60"/>
                  <a:pt x="169" y="66"/>
                </a:cubicBezTo>
                <a:cubicBezTo>
                  <a:pt x="169" y="69"/>
                  <a:pt x="171" y="72"/>
                  <a:pt x="176" y="74"/>
                </a:cubicBezTo>
                <a:cubicBezTo>
                  <a:pt x="188" y="77"/>
                  <a:pt x="199" y="80"/>
                  <a:pt x="211" y="83"/>
                </a:cubicBezTo>
                <a:cubicBezTo>
                  <a:pt x="215" y="84"/>
                  <a:pt x="219" y="83"/>
                  <a:pt x="220" y="80"/>
                </a:cubicBezTo>
                <a:cubicBezTo>
                  <a:pt x="224" y="71"/>
                  <a:pt x="228" y="63"/>
                  <a:pt x="232" y="55"/>
                </a:cubicBezTo>
                <a:cubicBezTo>
                  <a:pt x="236" y="48"/>
                  <a:pt x="234" y="45"/>
                  <a:pt x="229" y="42"/>
                </a:cubicBezTo>
                <a:cubicBezTo>
                  <a:pt x="155" y="0"/>
                  <a:pt x="81" y="0"/>
                  <a:pt x="6" y="42"/>
                </a:cubicBezTo>
                <a:cubicBezTo>
                  <a:pt x="1" y="45"/>
                  <a:pt x="0" y="48"/>
                  <a:pt x="3" y="55"/>
                </a:cubicBezTo>
                <a:close/>
                <a:moveTo>
                  <a:pt x="82" y="55"/>
                </a:moveTo>
                <a:cubicBezTo>
                  <a:pt x="94" y="51"/>
                  <a:pt x="106" y="49"/>
                  <a:pt x="119" y="50"/>
                </a:cubicBezTo>
                <a:cubicBezTo>
                  <a:pt x="131" y="49"/>
                  <a:pt x="143" y="51"/>
                  <a:pt x="155" y="55"/>
                </a:cubicBezTo>
                <a:cubicBezTo>
                  <a:pt x="155" y="62"/>
                  <a:pt x="155" y="68"/>
                  <a:pt x="155" y="74"/>
                </a:cubicBezTo>
                <a:cubicBezTo>
                  <a:pt x="156" y="82"/>
                  <a:pt x="160" y="85"/>
                  <a:pt x="166" y="86"/>
                </a:cubicBezTo>
                <a:cubicBezTo>
                  <a:pt x="176" y="88"/>
                  <a:pt x="186" y="90"/>
                  <a:pt x="196" y="92"/>
                </a:cubicBezTo>
                <a:cubicBezTo>
                  <a:pt x="202" y="93"/>
                  <a:pt x="206" y="97"/>
                  <a:pt x="205" y="103"/>
                </a:cubicBezTo>
                <a:cubicBezTo>
                  <a:pt x="205" y="122"/>
                  <a:pt x="205" y="140"/>
                  <a:pt x="205" y="158"/>
                </a:cubicBezTo>
                <a:cubicBezTo>
                  <a:pt x="119" y="158"/>
                  <a:pt x="119" y="158"/>
                  <a:pt x="119" y="158"/>
                </a:cubicBezTo>
                <a:cubicBezTo>
                  <a:pt x="32" y="158"/>
                  <a:pt x="32" y="158"/>
                  <a:pt x="32" y="158"/>
                </a:cubicBezTo>
                <a:cubicBezTo>
                  <a:pt x="32" y="140"/>
                  <a:pt x="32" y="122"/>
                  <a:pt x="32" y="103"/>
                </a:cubicBezTo>
                <a:cubicBezTo>
                  <a:pt x="32" y="97"/>
                  <a:pt x="36" y="93"/>
                  <a:pt x="42" y="92"/>
                </a:cubicBezTo>
                <a:cubicBezTo>
                  <a:pt x="52" y="90"/>
                  <a:pt x="62" y="88"/>
                  <a:pt x="72" y="86"/>
                </a:cubicBezTo>
                <a:cubicBezTo>
                  <a:pt x="78" y="85"/>
                  <a:pt x="82" y="82"/>
                  <a:pt x="82" y="74"/>
                </a:cubicBezTo>
                <a:cubicBezTo>
                  <a:pt x="82" y="68"/>
                  <a:pt x="82" y="62"/>
                  <a:pt x="82" y="55"/>
                </a:cubicBezTo>
                <a:close/>
                <a:moveTo>
                  <a:pt x="119" y="77"/>
                </a:moveTo>
                <a:cubicBezTo>
                  <a:pt x="129" y="77"/>
                  <a:pt x="138" y="81"/>
                  <a:pt x="144" y="87"/>
                </a:cubicBezTo>
                <a:cubicBezTo>
                  <a:pt x="151" y="93"/>
                  <a:pt x="155" y="102"/>
                  <a:pt x="155" y="112"/>
                </a:cubicBezTo>
                <a:cubicBezTo>
                  <a:pt x="155" y="118"/>
                  <a:pt x="153" y="123"/>
                  <a:pt x="151" y="128"/>
                </a:cubicBezTo>
                <a:cubicBezTo>
                  <a:pt x="137" y="121"/>
                  <a:pt x="137" y="121"/>
                  <a:pt x="137" y="121"/>
                </a:cubicBezTo>
                <a:cubicBezTo>
                  <a:pt x="138" y="119"/>
                  <a:pt x="139" y="115"/>
                  <a:pt x="139" y="112"/>
                </a:cubicBezTo>
                <a:cubicBezTo>
                  <a:pt x="139" y="106"/>
                  <a:pt x="137" y="102"/>
                  <a:pt x="133" y="98"/>
                </a:cubicBezTo>
                <a:cubicBezTo>
                  <a:pt x="130" y="94"/>
                  <a:pt x="125" y="92"/>
                  <a:pt x="119" y="92"/>
                </a:cubicBezTo>
                <a:cubicBezTo>
                  <a:pt x="114" y="92"/>
                  <a:pt x="109" y="94"/>
                  <a:pt x="105" y="98"/>
                </a:cubicBezTo>
                <a:cubicBezTo>
                  <a:pt x="102" y="102"/>
                  <a:pt x="99" y="106"/>
                  <a:pt x="99" y="112"/>
                </a:cubicBezTo>
                <a:cubicBezTo>
                  <a:pt x="99" y="117"/>
                  <a:pt x="102" y="122"/>
                  <a:pt x="105" y="126"/>
                </a:cubicBezTo>
                <a:cubicBezTo>
                  <a:pt x="109" y="130"/>
                  <a:pt x="114" y="132"/>
                  <a:pt x="119" y="132"/>
                </a:cubicBezTo>
                <a:cubicBezTo>
                  <a:pt x="124" y="132"/>
                  <a:pt x="128" y="130"/>
                  <a:pt x="132" y="127"/>
                </a:cubicBezTo>
                <a:cubicBezTo>
                  <a:pt x="143" y="138"/>
                  <a:pt x="143" y="138"/>
                  <a:pt x="143" y="138"/>
                </a:cubicBezTo>
                <a:cubicBezTo>
                  <a:pt x="136" y="144"/>
                  <a:pt x="128" y="147"/>
                  <a:pt x="119" y="147"/>
                </a:cubicBezTo>
                <a:cubicBezTo>
                  <a:pt x="109" y="147"/>
                  <a:pt x="101" y="143"/>
                  <a:pt x="94" y="137"/>
                </a:cubicBezTo>
                <a:cubicBezTo>
                  <a:pt x="88" y="131"/>
                  <a:pt x="84" y="122"/>
                  <a:pt x="84" y="112"/>
                </a:cubicBezTo>
                <a:cubicBezTo>
                  <a:pt x="84" y="102"/>
                  <a:pt x="88" y="93"/>
                  <a:pt x="94" y="87"/>
                </a:cubicBezTo>
                <a:cubicBezTo>
                  <a:pt x="101" y="81"/>
                  <a:pt x="109" y="77"/>
                  <a:pt x="119" y="77"/>
                </a:cubicBezTo>
                <a:close/>
                <a:moveTo>
                  <a:pt x="194" y="162"/>
                </a:moveTo>
                <a:cubicBezTo>
                  <a:pt x="187" y="162"/>
                  <a:pt x="180" y="162"/>
                  <a:pt x="173" y="162"/>
                </a:cubicBezTo>
                <a:cubicBezTo>
                  <a:pt x="173" y="167"/>
                  <a:pt x="173" y="172"/>
                  <a:pt x="173" y="177"/>
                </a:cubicBezTo>
                <a:cubicBezTo>
                  <a:pt x="178" y="177"/>
                  <a:pt x="183" y="177"/>
                  <a:pt x="188" y="177"/>
                </a:cubicBezTo>
                <a:cubicBezTo>
                  <a:pt x="190" y="172"/>
                  <a:pt x="192" y="167"/>
                  <a:pt x="194" y="162"/>
                </a:cubicBezTo>
                <a:close/>
                <a:moveTo>
                  <a:pt x="44" y="162"/>
                </a:moveTo>
                <a:cubicBezTo>
                  <a:pt x="51" y="162"/>
                  <a:pt x="58" y="162"/>
                  <a:pt x="65" y="162"/>
                </a:cubicBezTo>
                <a:cubicBezTo>
                  <a:pt x="65" y="167"/>
                  <a:pt x="65" y="172"/>
                  <a:pt x="65" y="177"/>
                </a:cubicBezTo>
                <a:cubicBezTo>
                  <a:pt x="60" y="177"/>
                  <a:pt x="55" y="177"/>
                  <a:pt x="50" y="177"/>
                </a:cubicBezTo>
                <a:cubicBezTo>
                  <a:pt x="48" y="172"/>
                  <a:pt x="46" y="167"/>
                  <a:pt x="44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Camille10"/>
          <p:cNvSpPr/>
          <p:nvPr/>
        </p:nvSpPr>
        <p:spPr bwMode="auto">
          <a:xfrm>
            <a:off x="2316480" y="2586990"/>
            <a:ext cx="641985" cy="638175"/>
          </a:xfrm>
          <a:custGeom>
            <a:avLst/>
            <a:gdLst>
              <a:gd name="T0" fmla="*/ 12 w 15"/>
              <a:gd name="T1" fmla="*/ 0 h 15"/>
              <a:gd name="T2" fmla="*/ 2 w 15"/>
              <a:gd name="T3" fmla="*/ 0 h 15"/>
              <a:gd name="T4" fmla="*/ 0 w 15"/>
              <a:gd name="T5" fmla="*/ 2 h 15"/>
              <a:gd name="T6" fmla="*/ 0 w 15"/>
              <a:gd name="T7" fmla="*/ 3 h 15"/>
              <a:gd name="T8" fmla="*/ 3 w 15"/>
              <a:gd name="T9" fmla="*/ 3 h 15"/>
              <a:gd name="T10" fmla="*/ 3 w 15"/>
              <a:gd name="T11" fmla="*/ 2 h 15"/>
              <a:gd name="T12" fmla="*/ 4 w 15"/>
              <a:gd name="T13" fmla="*/ 3 h 15"/>
              <a:gd name="T14" fmla="*/ 3 w 15"/>
              <a:gd name="T15" fmla="*/ 4 h 15"/>
              <a:gd name="T16" fmla="*/ 3 w 15"/>
              <a:gd name="T17" fmla="*/ 3 h 15"/>
              <a:gd name="T18" fmla="*/ 0 w 15"/>
              <a:gd name="T19" fmla="*/ 3 h 15"/>
              <a:gd name="T20" fmla="*/ 0 w 15"/>
              <a:gd name="T21" fmla="*/ 5 h 15"/>
              <a:gd name="T22" fmla="*/ 3 w 15"/>
              <a:gd name="T23" fmla="*/ 5 h 15"/>
              <a:gd name="T24" fmla="*/ 3 w 15"/>
              <a:gd name="T25" fmla="*/ 5 h 15"/>
              <a:gd name="T26" fmla="*/ 4 w 15"/>
              <a:gd name="T27" fmla="*/ 6 h 15"/>
              <a:gd name="T28" fmla="*/ 3 w 15"/>
              <a:gd name="T29" fmla="*/ 7 h 15"/>
              <a:gd name="T30" fmla="*/ 3 w 15"/>
              <a:gd name="T31" fmla="*/ 6 h 15"/>
              <a:gd name="T32" fmla="*/ 0 w 15"/>
              <a:gd name="T33" fmla="*/ 6 h 15"/>
              <a:gd name="T34" fmla="*/ 0 w 15"/>
              <a:gd name="T35" fmla="*/ 8 h 15"/>
              <a:gd name="T36" fmla="*/ 3 w 15"/>
              <a:gd name="T37" fmla="*/ 8 h 15"/>
              <a:gd name="T38" fmla="*/ 3 w 15"/>
              <a:gd name="T39" fmla="*/ 8 h 15"/>
              <a:gd name="T40" fmla="*/ 4 w 15"/>
              <a:gd name="T41" fmla="*/ 9 h 15"/>
              <a:gd name="T42" fmla="*/ 3 w 15"/>
              <a:gd name="T43" fmla="*/ 9 h 15"/>
              <a:gd name="T44" fmla="*/ 3 w 15"/>
              <a:gd name="T45" fmla="*/ 9 h 15"/>
              <a:gd name="T46" fmla="*/ 0 w 15"/>
              <a:gd name="T47" fmla="*/ 9 h 15"/>
              <a:gd name="T48" fmla="*/ 0 w 15"/>
              <a:gd name="T49" fmla="*/ 11 h 15"/>
              <a:gd name="T50" fmla="*/ 3 w 15"/>
              <a:gd name="T51" fmla="*/ 11 h 15"/>
              <a:gd name="T52" fmla="*/ 3 w 15"/>
              <a:gd name="T53" fmla="*/ 11 h 15"/>
              <a:gd name="T54" fmla="*/ 4 w 15"/>
              <a:gd name="T55" fmla="*/ 11 h 15"/>
              <a:gd name="T56" fmla="*/ 3 w 15"/>
              <a:gd name="T57" fmla="*/ 12 h 15"/>
              <a:gd name="T58" fmla="*/ 3 w 15"/>
              <a:gd name="T59" fmla="*/ 12 h 15"/>
              <a:gd name="T60" fmla="*/ 0 w 15"/>
              <a:gd name="T61" fmla="*/ 12 h 15"/>
              <a:gd name="T62" fmla="*/ 0 w 15"/>
              <a:gd name="T63" fmla="*/ 13 h 15"/>
              <a:gd name="T64" fmla="*/ 2 w 15"/>
              <a:gd name="T65" fmla="*/ 15 h 15"/>
              <a:gd name="T66" fmla="*/ 12 w 15"/>
              <a:gd name="T67" fmla="*/ 15 h 15"/>
              <a:gd name="T68" fmla="*/ 15 w 15"/>
              <a:gd name="T69" fmla="*/ 13 h 15"/>
              <a:gd name="T70" fmla="*/ 15 w 15"/>
              <a:gd name="T71" fmla="*/ 2 h 15"/>
              <a:gd name="T72" fmla="*/ 12 w 15"/>
              <a:gd name="T7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" h="15">
                <a:moveTo>
                  <a:pt x="1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4" y="2"/>
                  <a:pt x="4" y="3"/>
                  <a:pt x="4" y="3"/>
                </a:cubicBezTo>
                <a:cubicBezTo>
                  <a:pt x="4" y="3"/>
                  <a:pt x="4" y="4"/>
                  <a:pt x="3" y="4"/>
                </a:cubicBezTo>
                <a:cubicBezTo>
                  <a:pt x="3" y="4"/>
                  <a:pt x="3" y="4"/>
                  <a:pt x="3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0" y="5"/>
                  <a:pt x="0" y="5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4" y="5"/>
                  <a:pt x="4" y="5"/>
                  <a:pt x="4" y="6"/>
                </a:cubicBezTo>
                <a:cubicBezTo>
                  <a:pt x="4" y="6"/>
                  <a:pt x="4" y="7"/>
                  <a:pt x="3" y="7"/>
                </a:cubicBezTo>
                <a:cubicBezTo>
                  <a:pt x="3" y="7"/>
                  <a:pt x="3" y="6"/>
                  <a:pt x="3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4" y="9"/>
                </a:cubicBezTo>
                <a:cubicBezTo>
                  <a:pt x="4" y="9"/>
                  <a:pt x="4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4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1" y="15"/>
                  <a:pt x="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4" y="15"/>
                  <a:pt x="15" y="14"/>
                  <a:pt x="15" y="13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Camille12"/>
          <p:cNvSpPr>
            <a:spLocks noEditPoints="1"/>
          </p:cNvSpPr>
          <p:nvPr/>
        </p:nvSpPr>
        <p:spPr bwMode="auto">
          <a:xfrm>
            <a:off x="5717540" y="2626995"/>
            <a:ext cx="650240" cy="557530"/>
          </a:xfrm>
          <a:custGeom>
            <a:avLst/>
            <a:gdLst>
              <a:gd name="T0" fmla="*/ 17 w 111"/>
              <a:gd name="T1" fmla="*/ 86 h 95"/>
              <a:gd name="T2" fmla="*/ 15 w 111"/>
              <a:gd name="T3" fmla="*/ 85 h 95"/>
              <a:gd name="T4" fmla="*/ 15 w 111"/>
              <a:gd name="T5" fmla="*/ 82 h 95"/>
              <a:gd name="T6" fmla="*/ 40 w 111"/>
              <a:gd name="T7" fmla="*/ 62 h 95"/>
              <a:gd name="T8" fmla="*/ 41 w 111"/>
              <a:gd name="T9" fmla="*/ 62 h 95"/>
              <a:gd name="T10" fmla="*/ 43 w 111"/>
              <a:gd name="T11" fmla="*/ 63 h 95"/>
              <a:gd name="T12" fmla="*/ 42 w 111"/>
              <a:gd name="T13" fmla="*/ 66 h 95"/>
              <a:gd name="T14" fmla="*/ 19 w 111"/>
              <a:gd name="T15" fmla="*/ 85 h 95"/>
              <a:gd name="T16" fmla="*/ 17 w 111"/>
              <a:gd name="T17" fmla="*/ 86 h 95"/>
              <a:gd name="T18" fmla="*/ 45 w 111"/>
              <a:gd name="T19" fmla="*/ 47 h 95"/>
              <a:gd name="T20" fmla="*/ 43 w 111"/>
              <a:gd name="T21" fmla="*/ 46 h 95"/>
              <a:gd name="T22" fmla="*/ 36 w 111"/>
              <a:gd name="T23" fmla="*/ 30 h 95"/>
              <a:gd name="T24" fmla="*/ 56 w 111"/>
              <a:gd name="T25" fmla="*/ 9 h 95"/>
              <a:gd name="T26" fmla="*/ 58 w 111"/>
              <a:gd name="T27" fmla="*/ 12 h 95"/>
              <a:gd name="T28" fmla="*/ 56 w 111"/>
              <a:gd name="T29" fmla="*/ 14 h 95"/>
              <a:gd name="T30" fmla="*/ 40 w 111"/>
              <a:gd name="T31" fmla="*/ 30 h 95"/>
              <a:gd name="T32" fmla="*/ 46 w 111"/>
              <a:gd name="T33" fmla="*/ 42 h 95"/>
              <a:gd name="T34" fmla="*/ 46 w 111"/>
              <a:gd name="T35" fmla="*/ 46 h 95"/>
              <a:gd name="T36" fmla="*/ 45 w 111"/>
              <a:gd name="T37" fmla="*/ 47 h 95"/>
              <a:gd name="T38" fmla="*/ 56 w 111"/>
              <a:gd name="T39" fmla="*/ 0 h 95"/>
              <a:gd name="T40" fmla="*/ 27 w 111"/>
              <a:gd name="T41" fmla="*/ 30 h 95"/>
              <a:gd name="T42" fmla="*/ 38 w 111"/>
              <a:gd name="T43" fmla="*/ 53 h 95"/>
              <a:gd name="T44" fmla="*/ 0 w 111"/>
              <a:gd name="T45" fmla="*/ 93 h 95"/>
              <a:gd name="T46" fmla="*/ 0 w 111"/>
              <a:gd name="T47" fmla="*/ 94 h 95"/>
              <a:gd name="T48" fmla="*/ 2 w 111"/>
              <a:gd name="T49" fmla="*/ 95 h 95"/>
              <a:gd name="T50" fmla="*/ 110 w 111"/>
              <a:gd name="T51" fmla="*/ 95 h 95"/>
              <a:gd name="T52" fmla="*/ 111 w 111"/>
              <a:gd name="T53" fmla="*/ 94 h 95"/>
              <a:gd name="T54" fmla="*/ 111 w 111"/>
              <a:gd name="T55" fmla="*/ 93 h 95"/>
              <a:gd name="T56" fmla="*/ 74 w 111"/>
              <a:gd name="T57" fmla="*/ 53 h 95"/>
              <a:gd name="T58" fmla="*/ 84 w 111"/>
              <a:gd name="T59" fmla="*/ 30 h 95"/>
              <a:gd name="T60" fmla="*/ 56 w 111"/>
              <a:gd name="T6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1" h="95">
                <a:moveTo>
                  <a:pt x="17" y="86"/>
                </a:moveTo>
                <a:cubicBezTo>
                  <a:pt x="16" y="86"/>
                  <a:pt x="16" y="86"/>
                  <a:pt x="15" y="85"/>
                </a:cubicBezTo>
                <a:cubicBezTo>
                  <a:pt x="14" y="85"/>
                  <a:pt x="14" y="83"/>
                  <a:pt x="15" y="82"/>
                </a:cubicBezTo>
                <a:cubicBezTo>
                  <a:pt x="21" y="73"/>
                  <a:pt x="30" y="65"/>
                  <a:pt x="40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2" y="62"/>
                  <a:pt x="43" y="62"/>
                  <a:pt x="43" y="63"/>
                </a:cubicBezTo>
                <a:cubicBezTo>
                  <a:pt x="44" y="65"/>
                  <a:pt x="43" y="66"/>
                  <a:pt x="42" y="66"/>
                </a:cubicBezTo>
                <a:cubicBezTo>
                  <a:pt x="32" y="70"/>
                  <a:pt x="24" y="76"/>
                  <a:pt x="19" y="85"/>
                </a:cubicBezTo>
                <a:cubicBezTo>
                  <a:pt x="18" y="86"/>
                  <a:pt x="17" y="86"/>
                  <a:pt x="17" y="86"/>
                </a:cubicBezTo>
                <a:moveTo>
                  <a:pt x="45" y="47"/>
                </a:moveTo>
                <a:cubicBezTo>
                  <a:pt x="44" y="47"/>
                  <a:pt x="44" y="47"/>
                  <a:pt x="43" y="46"/>
                </a:cubicBezTo>
                <a:cubicBezTo>
                  <a:pt x="38" y="42"/>
                  <a:pt x="36" y="36"/>
                  <a:pt x="36" y="30"/>
                </a:cubicBezTo>
                <a:cubicBezTo>
                  <a:pt x="36" y="18"/>
                  <a:pt x="45" y="9"/>
                  <a:pt x="56" y="9"/>
                </a:cubicBezTo>
                <a:cubicBezTo>
                  <a:pt x="57" y="9"/>
                  <a:pt x="58" y="10"/>
                  <a:pt x="58" y="12"/>
                </a:cubicBezTo>
                <a:cubicBezTo>
                  <a:pt x="58" y="13"/>
                  <a:pt x="57" y="14"/>
                  <a:pt x="56" y="14"/>
                </a:cubicBezTo>
                <a:cubicBezTo>
                  <a:pt x="47" y="14"/>
                  <a:pt x="40" y="21"/>
                  <a:pt x="40" y="30"/>
                </a:cubicBezTo>
                <a:cubicBezTo>
                  <a:pt x="40" y="35"/>
                  <a:pt x="42" y="39"/>
                  <a:pt x="46" y="42"/>
                </a:cubicBezTo>
                <a:cubicBezTo>
                  <a:pt x="47" y="43"/>
                  <a:pt x="47" y="45"/>
                  <a:pt x="46" y="46"/>
                </a:cubicBezTo>
                <a:cubicBezTo>
                  <a:pt x="46" y="46"/>
                  <a:pt x="45" y="47"/>
                  <a:pt x="45" y="47"/>
                </a:cubicBezTo>
                <a:moveTo>
                  <a:pt x="56" y="0"/>
                </a:moveTo>
                <a:cubicBezTo>
                  <a:pt x="40" y="0"/>
                  <a:pt x="27" y="14"/>
                  <a:pt x="27" y="30"/>
                </a:cubicBezTo>
                <a:cubicBezTo>
                  <a:pt x="27" y="39"/>
                  <a:pt x="31" y="48"/>
                  <a:pt x="38" y="53"/>
                </a:cubicBezTo>
                <a:cubicBezTo>
                  <a:pt x="20" y="59"/>
                  <a:pt x="6" y="74"/>
                  <a:pt x="0" y="93"/>
                </a:cubicBezTo>
                <a:cubicBezTo>
                  <a:pt x="0" y="94"/>
                  <a:pt x="0" y="94"/>
                  <a:pt x="0" y="94"/>
                </a:cubicBezTo>
                <a:cubicBezTo>
                  <a:pt x="1" y="95"/>
                  <a:pt x="1" y="95"/>
                  <a:pt x="2" y="95"/>
                </a:cubicBezTo>
                <a:cubicBezTo>
                  <a:pt x="110" y="95"/>
                  <a:pt x="110" y="95"/>
                  <a:pt x="110" y="95"/>
                </a:cubicBezTo>
                <a:cubicBezTo>
                  <a:pt x="110" y="95"/>
                  <a:pt x="111" y="95"/>
                  <a:pt x="111" y="94"/>
                </a:cubicBezTo>
                <a:cubicBezTo>
                  <a:pt x="111" y="94"/>
                  <a:pt x="111" y="94"/>
                  <a:pt x="111" y="93"/>
                </a:cubicBezTo>
                <a:cubicBezTo>
                  <a:pt x="106" y="74"/>
                  <a:pt x="91" y="59"/>
                  <a:pt x="74" y="53"/>
                </a:cubicBezTo>
                <a:cubicBezTo>
                  <a:pt x="80" y="48"/>
                  <a:pt x="84" y="39"/>
                  <a:pt x="84" y="30"/>
                </a:cubicBezTo>
                <a:cubicBezTo>
                  <a:pt x="84" y="14"/>
                  <a:pt x="71" y="0"/>
                  <a:pt x="5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Camille11"/>
          <p:cNvSpPr>
            <a:spLocks noEditPoints="1"/>
          </p:cNvSpPr>
          <p:nvPr/>
        </p:nvSpPr>
        <p:spPr bwMode="auto">
          <a:xfrm>
            <a:off x="3895725" y="2567940"/>
            <a:ext cx="883920" cy="675005"/>
          </a:xfrm>
          <a:custGeom>
            <a:avLst/>
            <a:gdLst>
              <a:gd name="T0" fmla="*/ 13 w 115"/>
              <a:gd name="T1" fmla="*/ 81 h 88"/>
              <a:gd name="T2" fmla="*/ 12 w 115"/>
              <a:gd name="T3" fmla="*/ 80 h 88"/>
              <a:gd name="T4" fmla="*/ 11 w 115"/>
              <a:gd name="T5" fmla="*/ 78 h 88"/>
              <a:gd name="T6" fmla="*/ 31 w 115"/>
              <a:gd name="T7" fmla="*/ 62 h 88"/>
              <a:gd name="T8" fmla="*/ 32 w 115"/>
              <a:gd name="T9" fmla="*/ 62 h 88"/>
              <a:gd name="T10" fmla="*/ 34 w 115"/>
              <a:gd name="T11" fmla="*/ 64 h 88"/>
              <a:gd name="T12" fmla="*/ 33 w 115"/>
              <a:gd name="T13" fmla="*/ 66 h 88"/>
              <a:gd name="T14" fmla="*/ 14 w 115"/>
              <a:gd name="T15" fmla="*/ 80 h 88"/>
              <a:gd name="T16" fmla="*/ 13 w 115"/>
              <a:gd name="T17" fmla="*/ 81 h 88"/>
              <a:gd name="T18" fmla="*/ 35 w 115"/>
              <a:gd name="T19" fmla="*/ 51 h 88"/>
              <a:gd name="T20" fmla="*/ 34 w 115"/>
              <a:gd name="T21" fmla="*/ 50 h 88"/>
              <a:gd name="T22" fmla="*/ 28 w 115"/>
              <a:gd name="T23" fmla="*/ 38 h 88"/>
              <a:gd name="T24" fmla="*/ 44 w 115"/>
              <a:gd name="T25" fmla="*/ 22 h 88"/>
              <a:gd name="T26" fmla="*/ 45 w 115"/>
              <a:gd name="T27" fmla="*/ 24 h 88"/>
              <a:gd name="T28" fmla="*/ 44 w 115"/>
              <a:gd name="T29" fmla="*/ 26 h 88"/>
              <a:gd name="T30" fmla="*/ 31 w 115"/>
              <a:gd name="T31" fmla="*/ 38 h 88"/>
              <a:gd name="T32" fmla="*/ 36 w 115"/>
              <a:gd name="T33" fmla="*/ 48 h 88"/>
              <a:gd name="T34" fmla="*/ 36 w 115"/>
              <a:gd name="T35" fmla="*/ 50 h 88"/>
              <a:gd name="T36" fmla="*/ 35 w 115"/>
              <a:gd name="T37" fmla="*/ 51 h 88"/>
              <a:gd name="T38" fmla="*/ 44 w 115"/>
              <a:gd name="T39" fmla="*/ 15 h 88"/>
              <a:gd name="T40" fmla="*/ 21 w 115"/>
              <a:gd name="T41" fmla="*/ 38 h 88"/>
              <a:gd name="T42" fmla="*/ 29 w 115"/>
              <a:gd name="T43" fmla="*/ 56 h 88"/>
              <a:gd name="T44" fmla="*/ 0 w 115"/>
              <a:gd name="T45" fmla="*/ 86 h 88"/>
              <a:gd name="T46" fmla="*/ 0 w 115"/>
              <a:gd name="T47" fmla="*/ 87 h 88"/>
              <a:gd name="T48" fmla="*/ 0 w 115"/>
              <a:gd name="T49" fmla="*/ 88 h 88"/>
              <a:gd name="T50" fmla="*/ 87 w 115"/>
              <a:gd name="T51" fmla="*/ 88 h 88"/>
              <a:gd name="T52" fmla="*/ 87 w 115"/>
              <a:gd name="T53" fmla="*/ 87 h 88"/>
              <a:gd name="T54" fmla="*/ 87 w 115"/>
              <a:gd name="T55" fmla="*/ 86 h 88"/>
              <a:gd name="T56" fmla="*/ 58 w 115"/>
              <a:gd name="T57" fmla="*/ 56 h 88"/>
              <a:gd name="T58" fmla="*/ 66 w 115"/>
              <a:gd name="T59" fmla="*/ 38 h 88"/>
              <a:gd name="T60" fmla="*/ 44 w 115"/>
              <a:gd name="T61" fmla="*/ 15 h 88"/>
              <a:gd name="T62" fmla="*/ 71 w 115"/>
              <a:gd name="T63" fmla="*/ 0 h 88"/>
              <a:gd name="T64" fmla="*/ 51 w 115"/>
              <a:gd name="T65" fmla="*/ 12 h 88"/>
              <a:gd name="T66" fmla="*/ 70 w 115"/>
              <a:gd name="T67" fmla="*/ 38 h 88"/>
              <a:gd name="T68" fmla="*/ 65 w 115"/>
              <a:gd name="T69" fmla="*/ 54 h 88"/>
              <a:gd name="T70" fmla="*/ 85 w 115"/>
              <a:gd name="T71" fmla="*/ 72 h 88"/>
              <a:gd name="T72" fmla="*/ 114 w 115"/>
              <a:gd name="T73" fmla="*/ 72 h 88"/>
              <a:gd name="T74" fmla="*/ 115 w 115"/>
              <a:gd name="T75" fmla="*/ 72 h 88"/>
              <a:gd name="T76" fmla="*/ 115 w 115"/>
              <a:gd name="T77" fmla="*/ 71 h 88"/>
              <a:gd name="T78" fmla="*/ 86 w 115"/>
              <a:gd name="T79" fmla="*/ 40 h 88"/>
              <a:gd name="T80" fmla="*/ 94 w 115"/>
              <a:gd name="T81" fmla="*/ 23 h 88"/>
              <a:gd name="T82" fmla="*/ 71 w 115"/>
              <a:gd name="T83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5" h="88">
                <a:moveTo>
                  <a:pt x="13" y="81"/>
                </a:moveTo>
                <a:cubicBezTo>
                  <a:pt x="12" y="80"/>
                  <a:pt x="12" y="80"/>
                  <a:pt x="12" y="80"/>
                </a:cubicBezTo>
                <a:cubicBezTo>
                  <a:pt x="11" y="80"/>
                  <a:pt x="10" y="79"/>
                  <a:pt x="11" y="78"/>
                </a:cubicBezTo>
                <a:cubicBezTo>
                  <a:pt x="16" y="71"/>
                  <a:pt x="23" y="65"/>
                  <a:pt x="31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3" y="62"/>
                  <a:pt x="33" y="63"/>
                  <a:pt x="34" y="64"/>
                </a:cubicBezTo>
                <a:cubicBezTo>
                  <a:pt x="34" y="64"/>
                  <a:pt x="34" y="66"/>
                  <a:pt x="33" y="66"/>
                </a:cubicBezTo>
                <a:cubicBezTo>
                  <a:pt x="25" y="68"/>
                  <a:pt x="18" y="73"/>
                  <a:pt x="14" y="80"/>
                </a:cubicBezTo>
                <a:cubicBezTo>
                  <a:pt x="14" y="80"/>
                  <a:pt x="13" y="81"/>
                  <a:pt x="13" y="81"/>
                </a:cubicBezTo>
                <a:moveTo>
                  <a:pt x="35" y="51"/>
                </a:moveTo>
                <a:cubicBezTo>
                  <a:pt x="34" y="51"/>
                  <a:pt x="34" y="51"/>
                  <a:pt x="34" y="50"/>
                </a:cubicBezTo>
                <a:cubicBezTo>
                  <a:pt x="30" y="47"/>
                  <a:pt x="28" y="43"/>
                  <a:pt x="28" y="38"/>
                </a:cubicBezTo>
                <a:cubicBezTo>
                  <a:pt x="28" y="29"/>
                  <a:pt x="35" y="22"/>
                  <a:pt x="44" y="22"/>
                </a:cubicBezTo>
                <a:cubicBezTo>
                  <a:pt x="45" y="22"/>
                  <a:pt x="45" y="23"/>
                  <a:pt x="45" y="24"/>
                </a:cubicBezTo>
                <a:cubicBezTo>
                  <a:pt x="45" y="25"/>
                  <a:pt x="45" y="26"/>
                  <a:pt x="44" y="26"/>
                </a:cubicBezTo>
                <a:cubicBezTo>
                  <a:pt x="37" y="26"/>
                  <a:pt x="31" y="31"/>
                  <a:pt x="31" y="38"/>
                </a:cubicBezTo>
                <a:cubicBezTo>
                  <a:pt x="31" y="42"/>
                  <a:pt x="33" y="45"/>
                  <a:pt x="36" y="48"/>
                </a:cubicBezTo>
                <a:cubicBezTo>
                  <a:pt x="37" y="48"/>
                  <a:pt x="37" y="49"/>
                  <a:pt x="36" y="50"/>
                </a:cubicBezTo>
                <a:cubicBezTo>
                  <a:pt x="36" y="51"/>
                  <a:pt x="35" y="51"/>
                  <a:pt x="35" y="51"/>
                </a:cubicBezTo>
                <a:moveTo>
                  <a:pt x="44" y="15"/>
                </a:moveTo>
                <a:cubicBezTo>
                  <a:pt x="31" y="15"/>
                  <a:pt x="21" y="26"/>
                  <a:pt x="21" y="38"/>
                </a:cubicBezTo>
                <a:cubicBezTo>
                  <a:pt x="21" y="45"/>
                  <a:pt x="24" y="52"/>
                  <a:pt x="29" y="56"/>
                </a:cubicBezTo>
                <a:cubicBezTo>
                  <a:pt x="15" y="60"/>
                  <a:pt x="4" y="72"/>
                  <a:pt x="0" y="86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8"/>
                  <a:pt x="0" y="88"/>
                  <a:pt x="0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87"/>
                  <a:pt x="87" y="87"/>
                  <a:pt x="87" y="87"/>
                </a:cubicBezTo>
                <a:cubicBezTo>
                  <a:pt x="87" y="86"/>
                  <a:pt x="87" y="86"/>
                  <a:pt x="87" y="86"/>
                </a:cubicBezTo>
                <a:cubicBezTo>
                  <a:pt x="83" y="72"/>
                  <a:pt x="72" y="60"/>
                  <a:pt x="58" y="56"/>
                </a:cubicBezTo>
                <a:cubicBezTo>
                  <a:pt x="63" y="52"/>
                  <a:pt x="66" y="45"/>
                  <a:pt x="66" y="38"/>
                </a:cubicBezTo>
                <a:cubicBezTo>
                  <a:pt x="66" y="26"/>
                  <a:pt x="56" y="15"/>
                  <a:pt x="44" y="15"/>
                </a:cubicBezTo>
                <a:moveTo>
                  <a:pt x="71" y="0"/>
                </a:moveTo>
                <a:cubicBezTo>
                  <a:pt x="63" y="0"/>
                  <a:pt x="55" y="5"/>
                  <a:pt x="51" y="12"/>
                </a:cubicBezTo>
                <a:cubicBezTo>
                  <a:pt x="62" y="16"/>
                  <a:pt x="70" y="26"/>
                  <a:pt x="70" y="38"/>
                </a:cubicBezTo>
                <a:cubicBezTo>
                  <a:pt x="70" y="44"/>
                  <a:pt x="68" y="50"/>
                  <a:pt x="65" y="54"/>
                </a:cubicBezTo>
                <a:cubicBezTo>
                  <a:pt x="73" y="58"/>
                  <a:pt x="80" y="64"/>
                  <a:pt x="85" y="72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1" y="56"/>
                  <a:pt x="100" y="45"/>
                  <a:pt x="86" y="40"/>
                </a:cubicBezTo>
                <a:cubicBezTo>
                  <a:pt x="91" y="36"/>
                  <a:pt x="94" y="30"/>
                  <a:pt x="94" y="23"/>
                </a:cubicBezTo>
                <a:cubicBezTo>
                  <a:pt x="94" y="10"/>
                  <a:pt x="84" y="0"/>
                  <a:pt x="71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7" name="Camille13"/>
          <p:cNvSpPr>
            <a:spLocks noEditPoints="1"/>
          </p:cNvSpPr>
          <p:nvPr/>
        </p:nvSpPr>
        <p:spPr bwMode="auto">
          <a:xfrm>
            <a:off x="7305040" y="2546350"/>
            <a:ext cx="812800" cy="718820"/>
          </a:xfrm>
          <a:custGeom>
            <a:avLst/>
            <a:gdLst>
              <a:gd name="T0" fmla="*/ 106 w 107"/>
              <a:gd name="T1" fmla="*/ 53 h 95"/>
              <a:gd name="T2" fmla="*/ 67 w 107"/>
              <a:gd name="T3" fmla="*/ 55 h 95"/>
              <a:gd name="T4" fmla="*/ 84 w 107"/>
              <a:gd name="T5" fmla="*/ 91 h 95"/>
              <a:gd name="T6" fmla="*/ 84 w 107"/>
              <a:gd name="T7" fmla="*/ 92 h 95"/>
              <a:gd name="T8" fmla="*/ 85 w 107"/>
              <a:gd name="T9" fmla="*/ 91 h 95"/>
              <a:gd name="T10" fmla="*/ 105 w 107"/>
              <a:gd name="T11" fmla="*/ 56 h 95"/>
              <a:gd name="T12" fmla="*/ 106 w 107"/>
              <a:gd name="T13" fmla="*/ 53 h 95"/>
              <a:gd name="T14" fmla="*/ 44 w 107"/>
              <a:gd name="T15" fmla="*/ 46 h 95"/>
              <a:gd name="T16" fmla="*/ 4 w 107"/>
              <a:gd name="T17" fmla="*/ 49 h 95"/>
              <a:gd name="T18" fmla="*/ 1 w 107"/>
              <a:gd name="T19" fmla="*/ 49 h 95"/>
              <a:gd name="T20" fmla="*/ 0 w 107"/>
              <a:gd name="T21" fmla="*/ 50 h 95"/>
              <a:gd name="T22" fmla="*/ 0 w 107"/>
              <a:gd name="T23" fmla="*/ 51 h 95"/>
              <a:gd name="T24" fmla="*/ 78 w 107"/>
              <a:gd name="T25" fmla="*/ 95 h 95"/>
              <a:gd name="T26" fmla="*/ 79 w 107"/>
              <a:gd name="T27" fmla="*/ 95 h 95"/>
              <a:gd name="T28" fmla="*/ 79 w 107"/>
              <a:gd name="T29" fmla="*/ 94 h 95"/>
              <a:gd name="T30" fmla="*/ 78 w 107"/>
              <a:gd name="T31" fmla="*/ 92 h 95"/>
              <a:gd name="T32" fmla="*/ 60 w 107"/>
              <a:gd name="T33" fmla="*/ 56 h 95"/>
              <a:gd name="T34" fmla="*/ 53 w 107"/>
              <a:gd name="T35" fmla="*/ 56 h 95"/>
              <a:gd name="T36" fmla="*/ 52 w 107"/>
              <a:gd name="T37" fmla="*/ 56 h 95"/>
              <a:gd name="T38" fmla="*/ 49 w 107"/>
              <a:gd name="T39" fmla="*/ 56 h 95"/>
              <a:gd name="T40" fmla="*/ 47 w 107"/>
              <a:gd name="T41" fmla="*/ 53 h 95"/>
              <a:gd name="T42" fmla="*/ 44 w 107"/>
              <a:gd name="T43" fmla="*/ 46 h 95"/>
              <a:gd name="T44" fmla="*/ 24 w 107"/>
              <a:gd name="T45" fmla="*/ 5 h 95"/>
              <a:gd name="T46" fmla="*/ 21 w 107"/>
              <a:gd name="T47" fmla="*/ 7 h 95"/>
              <a:gd name="T48" fmla="*/ 1 w 107"/>
              <a:gd name="T49" fmla="*/ 42 h 95"/>
              <a:gd name="T50" fmla="*/ 1 w 107"/>
              <a:gd name="T51" fmla="*/ 43 h 95"/>
              <a:gd name="T52" fmla="*/ 1 w 107"/>
              <a:gd name="T53" fmla="*/ 43 h 95"/>
              <a:gd name="T54" fmla="*/ 41 w 107"/>
              <a:gd name="T55" fmla="*/ 41 h 95"/>
              <a:gd name="T56" fmla="*/ 24 w 107"/>
              <a:gd name="T57" fmla="*/ 5 h 95"/>
              <a:gd name="T58" fmla="*/ 29 w 107"/>
              <a:gd name="T59" fmla="*/ 0 h 95"/>
              <a:gd name="T60" fmla="*/ 29 w 107"/>
              <a:gd name="T61" fmla="*/ 1 h 95"/>
              <a:gd name="T62" fmla="*/ 28 w 107"/>
              <a:gd name="T63" fmla="*/ 2 h 95"/>
              <a:gd name="T64" fmla="*/ 32 w 107"/>
              <a:gd name="T65" fmla="*/ 8 h 95"/>
              <a:gd name="T66" fmla="*/ 47 w 107"/>
              <a:gd name="T67" fmla="*/ 40 h 95"/>
              <a:gd name="T68" fmla="*/ 50 w 107"/>
              <a:gd name="T69" fmla="*/ 46 h 95"/>
              <a:gd name="T70" fmla="*/ 52 w 107"/>
              <a:gd name="T71" fmla="*/ 50 h 95"/>
              <a:gd name="T72" fmla="*/ 52 w 107"/>
              <a:gd name="T73" fmla="*/ 50 h 95"/>
              <a:gd name="T74" fmla="*/ 53 w 107"/>
              <a:gd name="T75" fmla="*/ 50 h 95"/>
              <a:gd name="T76" fmla="*/ 57 w 107"/>
              <a:gd name="T77" fmla="*/ 50 h 95"/>
              <a:gd name="T78" fmla="*/ 64 w 107"/>
              <a:gd name="T79" fmla="*/ 50 h 95"/>
              <a:gd name="T80" fmla="*/ 99 w 107"/>
              <a:gd name="T81" fmla="*/ 47 h 95"/>
              <a:gd name="T82" fmla="*/ 107 w 107"/>
              <a:gd name="T83" fmla="*/ 47 h 95"/>
              <a:gd name="T84" fmla="*/ 107 w 107"/>
              <a:gd name="T85" fmla="*/ 46 h 95"/>
              <a:gd name="T86" fmla="*/ 107 w 107"/>
              <a:gd name="T87" fmla="*/ 45 h 95"/>
              <a:gd name="T88" fmla="*/ 29 w 107"/>
              <a:gd name="T8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7" h="95">
                <a:moveTo>
                  <a:pt x="106" y="53"/>
                </a:moveTo>
                <a:cubicBezTo>
                  <a:pt x="67" y="55"/>
                  <a:pt x="67" y="55"/>
                  <a:pt x="67" y="55"/>
                </a:cubicBezTo>
                <a:cubicBezTo>
                  <a:pt x="84" y="91"/>
                  <a:pt x="84" y="91"/>
                  <a:pt x="84" y="91"/>
                </a:cubicBezTo>
                <a:cubicBezTo>
                  <a:pt x="84" y="92"/>
                  <a:pt x="84" y="92"/>
                  <a:pt x="84" y="92"/>
                </a:cubicBezTo>
                <a:cubicBezTo>
                  <a:pt x="85" y="91"/>
                  <a:pt x="85" y="91"/>
                  <a:pt x="85" y="91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6" y="55"/>
                  <a:pt x="106" y="54"/>
                  <a:pt x="106" y="53"/>
                </a:cubicBezTo>
                <a:moveTo>
                  <a:pt x="44" y="46"/>
                </a:moveTo>
                <a:cubicBezTo>
                  <a:pt x="4" y="49"/>
                  <a:pt x="4" y="49"/>
                  <a:pt x="4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1"/>
                  <a:pt x="0" y="51"/>
                  <a:pt x="0" y="51"/>
                </a:cubicBezTo>
                <a:cubicBezTo>
                  <a:pt x="78" y="95"/>
                  <a:pt x="78" y="95"/>
                  <a:pt x="78" y="95"/>
                </a:cubicBezTo>
                <a:cubicBezTo>
                  <a:pt x="79" y="95"/>
                  <a:pt x="79" y="95"/>
                  <a:pt x="79" y="95"/>
                </a:cubicBezTo>
                <a:cubicBezTo>
                  <a:pt x="79" y="94"/>
                  <a:pt x="79" y="94"/>
                  <a:pt x="79" y="94"/>
                </a:cubicBezTo>
                <a:cubicBezTo>
                  <a:pt x="78" y="92"/>
                  <a:pt x="78" y="92"/>
                  <a:pt x="78" y="92"/>
                </a:cubicBezTo>
                <a:cubicBezTo>
                  <a:pt x="60" y="56"/>
                  <a:pt x="60" y="56"/>
                  <a:pt x="60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2" y="56"/>
                  <a:pt x="52" y="56"/>
                </a:cubicBezTo>
                <a:cubicBezTo>
                  <a:pt x="51" y="56"/>
                  <a:pt x="50" y="56"/>
                  <a:pt x="49" y="56"/>
                </a:cubicBezTo>
                <a:cubicBezTo>
                  <a:pt x="48" y="55"/>
                  <a:pt x="48" y="54"/>
                  <a:pt x="47" y="53"/>
                </a:cubicBezTo>
                <a:cubicBezTo>
                  <a:pt x="44" y="46"/>
                  <a:pt x="44" y="46"/>
                  <a:pt x="44" y="46"/>
                </a:cubicBezTo>
                <a:moveTo>
                  <a:pt x="24" y="5"/>
                </a:moveTo>
                <a:cubicBezTo>
                  <a:pt x="23" y="6"/>
                  <a:pt x="22" y="6"/>
                  <a:pt x="21" y="7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3"/>
                  <a:pt x="1" y="43"/>
                  <a:pt x="1" y="43"/>
                </a:cubicBezTo>
                <a:cubicBezTo>
                  <a:pt x="41" y="41"/>
                  <a:pt x="41" y="41"/>
                  <a:pt x="41" y="41"/>
                </a:cubicBezTo>
                <a:cubicBezTo>
                  <a:pt x="24" y="5"/>
                  <a:pt x="24" y="5"/>
                  <a:pt x="24" y="5"/>
                </a:cubicBezTo>
                <a:moveTo>
                  <a:pt x="29" y="0"/>
                </a:moveTo>
                <a:cubicBezTo>
                  <a:pt x="29" y="1"/>
                  <a:pt x="29" y="1"/>
                  <a:pt x="29" y="1"/>
                </a:cubicBezTo>
                <a:cubicBezTo>
                  <a:pt x="28" y="2"/>
                  <a:pt x="28" y="2"/>
                  <a:pt x="28" y="2"/>
                </a:cubicBezTo>
                <a:cubicBezTo>
                  <a:pt x="32" y="8"/>
                  <a:pt x="32" y="8"/>
                  <a:pt x="32" y="8"/>
                </a:cubicBezTo>
                <a:cubicBezTo>
                  <a:pt x="47" y="40"/>
                  <a:pt x="47" y="40"/>
                  <a:pt x="47" y="40"/>
                </a:cubicBezTo>
                <a:cubicBezTo>
                  <a:pt x="50" y="46"/>
                  <a:pt x="50" y="46"/>
                  <a:pt x="50" y="46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99" y="47"/>
                  <a:pt x="99" y="47"/>
                  <a:pt x="99" y="47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0" name="Camille20"/>
          <p:cNvSpPr>
            <a:spLocks noEditPoints="1"/>
          </p:cNvSpPr>
          <p:nvPr/>
        </p:nvSpPr>
        <p:spPr bwMode="auto">
          <a:xfrm>
            <a:off x="7346950" y="3740785"/>
            <a:ext cx="566420" cy="709930"/>
          </a:xfrm>
          <a:custGeom>
            <a:avLst/>
            <a:gdLst>
              <a:gd name="T0" fmla="*/ 41 w 82"/>
              <a:gd name="T1" fmla="*/ 4 h 103"/>
              <a:gd name="T2" fmla="*/ 41 w 82"/>
              <a:gd name="T3" fmla="*/ 38 h 103"/>
              <a:gd name="T4" fmla="*/ 45 w 82"/>
              <a:gd name="T5" fmla="*/ 42 h 103"/>
              <a:gd name="T6" fmla="*/ 80 w 82"/>
              <a:gd name="T7" fmla="*/ 42 h 103"/>
              <a:gd name="T8" fmla="*/ 41 w 82"/>
              <a:gd name="T9" fmla="*/ 4 h 103"/>
              <a:gd name="T10" fmla="*/ 64 w 82"/>
              <a:gd name="T11" fmla="*/ 95 h 103"/>
              <a:gd name="T12" fmla="*/ 50 w 82"/>
              <a:gd name="T13" fmla="*/ 91 h 103"/>
              <a:gd name="T14" fmla="*/ 49 w 82"/>
              <a:gd name="T15" fmla="*/ 91 h 103"/>
              <a:gd name="T16" fmla="*/ 49 w 82"/>
              <a:gd name="T17" fmla="*/ 90 h 103"/>
              <a:gd name="T18" fmla="*/ 60 w 82"/>
              <a:gd name="T19" fmla="*/ 79 h 103"/>
              <a:gd name="T20" fmla="*/ 61 w 82"/>
              <a:gd name="T21" fmla="*/ 79 h 103"/>
              <a:gd name="T22" fmla="*/ 62 w 82"/>
              <a:gd name="T23" fmla="*/ 79 h 103"/>
              <a:gd name="T24" fmla="*/ 66 w 82"/>
              <a:gd name="T25" fmla="*/ 94 h 103"/>
              <a:gd name="T26" fmla="*/ 65 w 82"/>
              <a:gd name="T27" fmla="*/ 95 h 103"/>
              <a:gd name="T28" fmla="*/ 64 w 82"/>
              <a:gd name="T29" fmla="*/ 95 h 103"/>
              <a:gd name="T30" fmla="*/ 47 w 82"/>
              <a:gd name="T31" fmla="*/ 88 h 103"/>
              <a:gd name="T32" fmla="*/ 45 w 82"/>
              <a:gd name="T33" fmla="*/ 87 h 103"/>
              <a:gd name="T34" fmla="*/ 21 w 82"/>
              <a:gd name="T35" fmla="*/ 63 h 103"/>
              <a:gd name="T36" fmla="*/ 21 w 82"/>
              <a:gd name="T37" fmla="*/ 60 h 103"/>
              <a:gd name="T38" fmla="*/ 30 w 82"/>
              <a:gd name="T39" fmla="*/ 51 h 103"/>
              <a:gd name="T40" fmla="*/ 31 w 82"/>
              <a:gd name="T41" fmla="*/ 50 h 103"/>
              <a:gd name="T42" fmla="*/ 33 w 82"/>
              <a:gd name="T43" fmla="*/ 51 h 103"/>
              <a:gd name="T44" fmla="*/ 57 w 82"/>
              <a:gd name="T45" fmla="*/ 75 h 103"/>
              <a:gd name="T46" fmla="*/ 57 w 82"/>
              <a:gd name="T47" fmla="*/ 78 h 103"/>
              <a:gd name="T48" fmla="*/ 48 w 82"/>
              <a:gd name="T49" fmla="*/ 87 h 103"/>
              <a:gd name="T50" fmla="*/ 47 w 82"/>
              <a:gd name="T51" fmla="*/ 88 h 103"/>
              <a:gd name="T52" fmla="*/ 16 w 82"/>
              <a:gd name="T53" fmla="*/ 57 h 103"/>
              <a:gd name="T54" fmla="*/ 15 w 82"/>
              <a:gd name="T55" fmla="*/ 57 h 103"/>
              <a:gd name="T56" fmla="*/ 10 w 82"/>
              <a:gd name="T57" fmla="*/ 52 h 103"/>
              <a:gd name="T58" fmla="*/ 11 w 82"/>
              <a:gd name="T59" fmla="*/ 50 h 103"/>
              <a:gd name="T60" fmla="*/ 20 w 82"/>
              <a:gd name="T61" fmla="*/ 40 h 103"/>
              <a:gd name="T62" fmla="*/ 22 w 82"/>
              <a:gd name="T63" fmla="*/ 40 h 103"/>
              <a:gd name="T64" fmla="*/ 23 w 82"/>
              <a:gd name="T65" fmla="*/ 40 h 103"/>
              <a:gd name="T66" fmla="*/ 27 w 82"/>
              <a:gd name="T67" fmla="*/ 45 h 103"/>
              <a:gd name="T68" fmla="*/ 27 w 82"/>
              <a:gd name="T69" fmla="*/ 47 h 103"/>
              <a:gd name="T70" fmla="*/ 18 w 82"/>
              <a:gd name="T71" fmla="*/ 57 h 103"/>
              <a:gd name="T72" fmla="*/ 16 w 82"/>
              <a:gd name="T73" fmla="*/ 57 h 103"/>
              <a:gd name="T74" fmla="*/ 36 w 82"/>
              <a:gd name="T75" fmla="*/ 0 h 103"/>
              <a:gd name="T76" fmla="*/ 14 w 82"/>
              <a:gd name="T77" fmla="*/ 0 h 103"/>
              <a:gd name="T78" fmla="*/ 0 w 82"/>
              <a:gd name="T79" fmla="*/ 14 h 103"/>
              <a:gd name="T80" fmla="*/ 0 w 82"/>
              <a:gd name="T81" fmla="*/ 89 h 103"/>
              <a:gd name="T82" fmla="*/ 14 w 82"/>
              <a:gd name="T83" fmla="*/ 103 h 103"/>
              <a:gd name="T84" fmla="*/ 68 w 82"/>
              <a:gd name="T85" fmla="*/ 103 h 103"/>
              <a:gd name="T86" fmla="*/ 82 w 82"/>
              <a:gd name="T87" fmla="*/ 89 h 103"/>
              <a:gd name="T88" fmla="*/ 82 w 82"/>
              <a:gd name="T89" fmla="*/ 47 h 103"/>
              <a:gd name="T90" fmla="*/ 81 w 82"/>
              <a:gd name="T91" fmla="*/ 48 h 103"/>
              <a:gd name="T92" fmla="*/ 45 w 82"/>
              <a:gd name="T93" fmla="*/ 48 h 103"/>
              <a:gd name="T94" fmla="*/ 35 w 82"/>
              <a:gd name="T95" fmla="*/ 38 h 103"/>
              <a:gd name="T96" fmla="*/ 35 w 82"/>
              <a:gd name="T97" fmla="*/ 2 h 103"/>
              <a:gd name="T98" fmla="*/ 36 w 82"/>
              <a:gd name="T9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2" h="103">
                <a:moveTo>
                  <a:pt x="41" y="4"/>
                </a:moveTo>
                <a:cubicBezTo>
                  <a:pt x="41" y="38"/>
                  <a:pt x="41" y="38"/>
                  <a:pt x="41" y="38"/>
                </a:cubicBezTo>
                <a:cubicBezTo>
                  <a:pt x="41" y="40"/>
                  <a:pt x="43" y="42"/>
                  <a:pt x="45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41" y="4"/>
                  <a:pt x="41" y="4"/>
                  <a:pt x="41" y="4"/>
                </a:cubicBezTo>
                <a:moveTo>
                  <a:pt x="64" y="95"/>
                </a:moveTo>
                <a:cubicBezTo>
                  <a:pt x="50" y="91"/>
                  <a:pt x="50" y="91"/>
                  <a:pt x="50" y="91"/>
                </a:cubicBezTo>
                <a:cubicBezTo>
                  <a:pt x="49" y="91"/>
                  <a:pt x="49" y="91"/>
                  <a:pt x="49" y="91"/>
                </a:cubicBezTo>
                <a:cubicBezTo>
                  <a:pt x="49" y="90"/>
                  <a:pt x="49" y="90"/>
                  <a:pt x="49" y="90"/>
                </a:cubicBezTo>
                <a:cubicBezTo>
                  <a:pt x="60" y="79"/>
                  <a:pt x="60" y="79"/>
                  <a:pt x="60" y="79"/>
                </a:cubicBezTo>
                <a:cubicBezTo>
                  <a:pt x="61" y="79"/>
                  <a:pt x="61" y="79"/>
                  <a:pt x="61" y="79"/>
                </a:cubicBezTo>
                <a:cubicBezTo>
                  <a:pt x="62" y="79"/>
                  <a:pt x="62" y="79"/>
                  <a:pt x="62" y="79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95"/>
                  <a:pt x="65" y="95"/>
                  <a:pt x="65" y="95"/>
                </a:cubicBezTo>
                <a:cubicBezTo>
                  <a:pt x="64" y="95"/>
                  <a:pt x="64" y="95"/>
                  <a:pt x="64" y="95"/>
                </a:cubicBezTo>
                <a:moveTo>
                  <a:pt x="47" y="88"/>
                </a:moveTo>
                <a:cubicBezTo>
                  <a:pt x="46" y="88"/>
                  <a:pt x="46" y="88"/>
                  <a:pt x="45" y="87"/>
                </a:cubicBezTo>
                <a:cubicBezTo>
                  <a:pt x="21" y="63"/>
                  <a:pt x="21" y="63"/>
                  <a:pt x="21" y="63"/>
                </a:cubicBezTo>
                <a:cubicBezTo>
                  <a:pt x="20" y="62"/>
                  <a:pt x="20" y="61"/>
                  <a:pt x="21" y="60"/>
                </a:cubicBezTo>
                <a:cubicBezTo>
                  <a:pt x="30" y="51"/>
                  <a:pt x="30" y="51"/>
                  <a:pt x="30" y="51"/>
                </a:cubicBezTo>
                <a:cubicBezTo>
                  <a:pt x="30" y="50"/>
                  <a:pt x="31" y="50"/>
                  <a:pt x="31" y="50"/>
                </a:cubicBezTo>
                <a:cubicBezTo>
                  <a:pt x="32" y="50"/>
                  <a:pt x="33" y="50"/>
                  <a:pt x="33" y="51"/>
                </a:cubicBezTo>
                <a:cubicBezTo>
                  <a:pt x="57" y="75"/>
                  <a:pt x="57" y="75"/>
                  <a:pt x="57" y="75"/>
                </a:cubicBezTo>
                <a:cubicBezTo>
                  <a:pt x="58" y="76"/>
                  <a:pt x="58" y="77"/>
                  <a:pt x="57" y="78"/>
                </a:cubicBezTo>
                <a:cubicBezTo>
                  <a:pt x="48" y="87"/>
                  <a:pt x="48" y="87"/>
                  <a:pt x="48" y="87"/>
                </a:cubicBezTo>
                <a:cubicBezTo>
                  <a:pt x="48" y="88"/>
                  <a:pt x="47" y="88"/>
                  <a:pt x="47" y="88"/>
                </a:cubicBezTo>
                <a:moveTo>
                  <a:pt x="16" y="57"/>
                </a:moveTo>
                <a:cubicBezTo>
                  <a:pt x="16" y="57"/>
                  <a:pt x="16" y="57"/>
                  <a:pt x="15" y="57"/>
                </a:cubicBezTo>
                <a:cubicBezTo>
                  <a:pt x="10" y="52"/>
                  <a:pt x="10" y="52"/>
                  <a:pt x="10" y="52"/>
                </a:cubicBezTo>
                <a:cubicBezTo>
                  <a:pt x="10" y="51"/>
                  <a:pt x="10" y="50"/>
                  <a:pt x="11" y="50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40"/>
                  <a:pt x="21" y="40"/>
                  <a:pt x="22" y="40"/>
                </a:cubicBezTo>
                <a:cubicBezTo>
                  <a:pt x="22" y="40"/>
                  <a:pt x="22" y="40"/>
                  <a:pt x="23" y="40"/>
                </a:cubicBezTo>
                <a:cubicBezTo>
                  <a:pt x="27" y="45"/>
                  <a:pt x="27" y="45"/>
                  <a:pt x="27" y="45"/>
                </a:cubicBezTo>
                <a:cubicBezTo>
                  <a:pt x="28" y="45"/>
                  <a:pt x="28" y="46"/>
                  <a:pt x="27" y="47"/>
                </a:cubicBezTo>
                <a:cubicBezTo>
                  <a:pt x="18" y="57"/>
                  <a:pt x="18" y="57"/>
                  <a:pt x="18" y="57"/>
                </a:cubicBezTo>
                <a:cubicBezTo>
                  <a:pt x="17" y="57"/>
                  <a:pt x="17" y="57"/>
                  <a:pt x="16" y="57"/>
                </a:cubicBezTo>
                <a:moveTo>
                  <a:pt x="36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7"/>
                  <a:pt x="6" y="103"/>
                  <a:pt x="14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76" y="103"/>
                  <a:pt x="82" y="97"/>
                  <a:pt x="82" y="89"/>
                </a:cubicBezTo>
                <a:cubicBezTo>
                  <a:pt x="82" y="47"/>
                  <a:pt x="82" y="47"/>
                  <a:pt x="82" y="47"/>
                </a:cubicBezTo>
                <a:cubicBezTo>
                  <a:pt x="82" y="47"/>
                  <a:pt x="82" y="48"/>
                  <a:pt x="81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0" y="48"/>
                  <a:pt x="35" y="43"/>
                  <a:pt x="35" y="38"/>
                </a:cubicBezTo>
                <a:cubicBezTo>
                  <a:pt x="35" y="2"/>
                  <a:pt x="35" y="2"/>
                  <a:pt x="35" y="2"/>
                </a:cubicBezTo>
                <a:cubicBezTo>
                  <a:pt x="35" y="1"/>
                  <a:pt x="36" y="1"/>
                  <a:pt x="3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61" name="Camille19"/>
          <p:cNvSpPr>
            <a:spLocks noEditPoints="1"/>
          </p:cNvSpPr>
          <p:nvPr/>
        </p:nvSpPr>
        <p:spPr bwMode="auto">
          <a:xfrm>
            <a:off x="5790565" y="3742690"/>
            <a:ext cx="574675" cy="706120"/>
          </a:xfrm>
          <a:custGeom>
            <a:avLst/>
            <a:gdLst>
              <a:gd name="T0" fmla="*/ 41 w 83"/>
              <a:gd name="T1" fmla="*/ 50 h 103"/>
              <a:gd name="T2" fmla="*/ 32 w 83"/>
              <a:gd name="T3" fmla="*/ 54 h 103"/>
              <a:gd name="T4" fmla="*/ 28 w 83"/>
              <a:gd name="T5" fmla="*/ 64 h 103"/>
              <a:gd name="T6" fmla="*/ 32 w 83"/>
              <a:gd name="T7" fmla="*/ 74 h 103"/>
              <a:gd name="T8" fmla="*/ 41 w 83"/>
              <a:gd name="T9" fmla="*/ 78 h 103"/>
              <a:gd name="T10" fmla="*/ 51 w 83"/>
              <a:gd name="T11" fmla="*/ 74 h 103"/>
              <a:gd name="T12" fmla="*/ 55 w 83"/>
              <a:gd name="T13" fmla="*/ 64 h 103"/>
              <a:gd name="T14" fmla="*/ 51 w 83"/>
              <a:gd name="T15" fmla="*/ 54 h 103"/>
              <a:gd name="T16" fmla="*/ 41 w 83"/>
              <a:gd name="T17" fmla="*/ 50 h 103"/>
              <a:gd name="T18" fmla="*/ 49 w 83"/>
              <a:gd name="T19" fmla="*/ 4 h 103"/>
              <a:gd name="T20" fmla="*/ 49 w 83"/>
              <a:gd name="T21" fmla="*/ 30 h 103"/>
              <a:gd name="T22" fmla="*/ 53 w 83"/>
              <a:gd name="T23" fmla="*/ 34 h 103"/>
              <a:gd name="T24" fmla="*/ 80 w 83"/>
              <a:gd name="T25" fmla="*/ 34 h 103"/>
              <a:gd name="T26" fmla="*/ 49 w 83"/>
              <a:gd name="T27" fmla="*/ 4 h 103"/>
              <a:gd name="T28" fmla="*/ 20 w 83"/>
              <a:gd name="T29" fmla="*/ 93 h 103"/>
              <a:gd name="T30" fmla="*/ 17 w 83"/>
              <a:gd name="T31" fmla="*/ 92 h 103"/>
              <a:gd name="T32" fmla="*/ 17 w 83"/>
              <a:gd name="T33" fmla="*/ 84 h 103"/>
              <a:gd name="T34" fmla="*/ 26 w 83"/>
              <a:gd name="T35" fmla="*/ 75 h 103"/>
              <a:gd name="T36" fmla="*/ 22 w 83"/>
              <a:gd name="T37" fmla="*/ 64 h 103"/>
              <a:gd name="T38" fmla="*/ 41 w 83"/>
              <a:gd name="T39" fmla="*/ 45 h 103"/>
              <a:gd name="T40" fmla="*/ 60 w 83"/>
              <a:gd name="T41" fmla="*/ 64 h 103"/>
              <a:gd name="T42" fmla="*/ 41 w 83"/>
              <a:gd name="T43" fmla="*/ 83 h 103"/>
              <a:gd name="T44" fmla="*/ 34 w 83"/>
              <a:gd name="T45" fmla="*/ 82 h 103"/>
              <a:gd name="T46" fmla="*/ 33 w 83"/>
              <a:gd name="T47" fmla="*/ 83 h 103"/>
              <a:gd name="T48" fmla="*/ 24 w 83"/>
              <a:gd name="T49" fmla="*/ 92 h 103"/>
              <a:gd name="T50" fmla="*/ 20 w 83"/>
              <a:gd name="T51" fmla="*/ 93 h 103"/>
              <a:gd name="T52" fmla="*/ 44 w 83"/>
              <a:gd name="T53" fmla="*/ 0 h 103"/>
              <a:gd name="T54" fmla="*/ 14 w 83"/>
              <a:gd name="T55" fmla="*/ 0 h 103"/>
              <a:gd name="T56" fmla="*/ 0 w 83"/>
              <a:gd name="T57" fmla="*/ 14 h 103"/>
              <a:gd name="T58" fmla="*/ 0 w 83"/>
              <a:gd name="T59" fmla="*/ 89 h 103"/>
              <a:gd name="T60" fmla="*/ 14 w 83"/>
              <a:gd name="T61" fmla="*/ 103 h 103"/>
              <a:gd name="T62" fmla="*/ 69 w 83"/>
              <a:gd name="T63" fmla="*/ 103 h 103"/>
              <a:gd name="T64" fmla="*/ 83 w 83"/>
              <a:gd name="T65" fmla="*/ 89 h 103"/>
              <a:gd name="T66" fmla="*/ 83 w 83"/>
              <a:gd name="T67" fmla="*/ 39 h 103"/>
              <a:gd name="T68" fmla="*/ 81 w 83"/>
              <a:gd name="T69" fmla="*/ 40 h 103"/>
              <a:gd name="T70" fmla="*/ 53 w 83"/>
              <a:gd name="T71" fmla="*/ 40 h 103"/>
              <a:gd name="T72" fmla="*/ 44 w 83"/>
              <a:gd name="T73" fmla="*/ 30 h 103"/>
              <a:gd name="T74" fmla="*/ 44 w 83"/>
              <a:gd name="T75" fmla="*/ 2 h 103"/>
              <a:gd name="T76" fmla="*/ 44 w 83"/>
              <a:gd name="T7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3" h="103">
                <a:moveTo>
                  <a:pt x="41" y="50"/>
                </a:moveTo>
                <a:cubicBezTo>
                  <a:pt x="38" y="50"/>
                  <a:pt x="34" y="52"/>
                  <a:pt x="32" y="54"/>
                </a:cubicBezTo>
                <a:cubicBezTo>
                  <a:pt x="29" y="57"/>
                  <a:pt x="28" y="60"/>
                  <a:pt x="28" y="64"/>
                </a:cubicBezTo>
                <a:cubicBezTo>
                  <a:pt x="28" y="68"/>
                  <a:pt x="29" y="71"/>
                  <a:pt x="32" y="74"/>
                </a:cubicBezTo>
                <a:cubicBezTo>
                  <a:pt x="34" y="76"/>
                  <a:pt x="38" y="78"/>
                  <a:pt x="41" y="78"/>
                </a:cubicBezTo>
                <a:cubicBezTo>
                  <a:pt x="45" y="78"/>
                  <a:pt x="48" y="76"/>
                  <a:pt x="51" y="74"/>
                </a:cubicBezTo>
                <a:cubicBezTo>
                  <a:pt x="53" y="71"/>
                  <a:pt x="55" y="68"/>
                  <a:pt x="55" y="64"/>
                </a:cubicBezTo>
                <a:cubicBezTo>
                  <a:pt x="55" y="60"/>
                  <a:pt x="53" y="57"/>
                  <a:pt x="51" y="54"/>
                </a:cubicBezTo>
                <a:cubicBezTo>
                  <a:pt x="48" y="52"/>
                  <a:pt x="45" y="50"/>
                  <a:pt x="41" y="50"/>
                </a:cubicBezTo>
                <a:moveTo>
                  <a:pt x="49" y="4"/>
                </a:moveTo>
                <a:cubicBezTo>
                  <a:pt x="49" y="30"/>
                  <a:pt x="49" y="30"/>
                  <a:pt x="49" y="30"/>
                </a:cubicBezTo>
                <a:cubicBezTo>
                  <a:pt x="49" y="32"/>
                  <a:pt x="51" y="34"/>
                  <a:pt x="53" y="34"/>
                </a:cubicBezTo>
                <a:cubicBezTo>
                  <a:pt x="80" y="34"/>
                  <a:pt x="80" y="34"/>
                  <a:pt x="80" y="34"/>
                </a:cubicBezTo>
                <a:cubicBezTo>
                  <a:pt x="49" y="4"/>
                  <a:pt x="49" y="4"/>
                  <a:pt x="49" y="4"/>
                </a:cubicBezTo>
                <a:moveTo>
                  <a:pt x="20" y="93"/>
                </a:moveTo>
                <a:cubicBezTo>
                  <a:pt x="19" y="93"/>
                  <a:pt x="18" y="93"/>
                  <a:pt x="17" y="92"/>
                </a:cubicBezTo>
                <a:cubicBezTo>
                  <a:pt x="15" y="90"/>
                  <a:pt x="15" y="86"/>
                  <a:pt x="17" y="84"/>
                </a:cubicBezTo>
                <a:cubicBezTo>
                  <a:pt x="26" y="75"/>
                  <a:pt x="26" y="75"/>
                  <a:pt x="26" y="75"/>
                </a:cubicBezTo>
                <a:cubicBezTo>
                  <a:pt x="24" y="72"/>
                  <a:pt x="22" y="68"/>
                  <a:pt x="22" y="64"/>
                </a:cubicBezTo>
                <a:cubicBezTo>
                  <a:pt x="22" y="54"/>
                  <a:pt x="31" y="45"/>
                  <a:pt x="41" y="45"/>
                </a:cubicBezTo>
                <a:cubicBezTo>
                  <a:pt x="52" y="45"/>
                  <a:pt x="60" y="54"/>
                  <a:pt x="60" y="64"/>
                </a:cubicBezTo>
                <a:cubicBezTo>
                  <a:pt x="60" y="74"/>
                  <a:pt x="52" y="83"/>
                  <a:pt x="41" y="83"/>
                </a:cubicBezTo>
                <a:cubicBezTo>
                  <a:pt x="39" y="83"/>
                  <a:pt x="36" y="82"/>
                  <a:pt x="34" y="82"/>
                </a:cubicBezTo>
                <a:cubicBezTo>
                  <a:pt x="33" y="83"/>
                  <a:pt x="33" y="83"/>
                  <a:pt x="33" y="83"/>
                </a:cubicBezTo>
                <a:cubicBezTo>
                  <a:pt x="24" y="92"/>
                  <a:pt x="24" y="92"/>
                  <a:pt x="24" y="92"/>
                </a:cubicBezTo>
                <a:cubicBezTo>
                  <a:pt x="23" y="93"/>
                  <a:pt x="22" y="93"/>
                  <a:pt x="20" y="93"/>
                </a:cubicBezTo>
                <a:moveTo>
                  <a:pt x="44" y="0"/>
                </a:move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7"/>
                  <a:pt x="7" y="103"/>
                  <a:pt x="14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76" y="103"/>
                  <a:pt x="83" y="97"/>
                  <a:pt x="83" y="89"/>
                </a:cubicBezTo>
                <a:cubicBezTo>
                  <a:pt x="83" y="39"/>
                  <a:pt x="83" y="39"/>
                  <a:pt x="83" y="39"/>
                </a:cubicBezTo>
                <a:cubicBezTo>
                  <a:pt x="82" y="39"/>
                  <a:pt x="82" y="40"/>
                  <a:pt x="81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48" y="40"/>
                  <a:pt x="44" y="35"/>
                  <a:pt x="44" y="30"/>
                </a:cubicBezTo>
                <a:cubicBezTo>
                  <a:pt x="44" y="2"/>
                  <a:pt x="44" y="2"/>
                  <a:pt x="44" y="2"/>
                </a:cubicBezTo>
                <a:cubicBezTo>
                  <a:pt x="44" y="1"/>
                  <a:pt x="44" y="1"/>
                  <a:pt x="4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蔡圆圆camille（卡米设计）"/>
          <p:cNvSpPr>
            <a:spLocks noEditPoints="1"/>
          </p:cNvSpPr>
          <p:nvPr/>
        </p:nvSpPr>
        <p:spPr bwMode="auto">
          <a:xfrm>
            <a:off x="2289175" y="1374775"/>
            <a:ext cx="916940" cy="666750"/>
          </a:xfrm>
          <a:custGeom>
            <a:avLst/>
            <a:gdLst>
              <a:gd name="T0" fmla="*/ 92 w 157"/>
              <a:gd name="T1" fmla="*/ 90 h 113"/>
              <a:gd name="T2" fmla="*/ 92 w 157"/>
              <a:gd name="T3" fmla="*/ 95 h 113"/>
              <a:gd name="T4" fmla="*/ 131 w 157"/>
              <a:gd name="T5" fmla="*/ 92 h 113"/>
              <a:gd name="T6" fmla="*/ 142 w 157"/>
              <a:gd name="T7" fmla="*/ 80 h 113"/>
              <a:gd name="T8" fmla="*/ 114 w 157"/>
              <a:gd name="T9" fmla="*/ 80 h 113"/>
              <a:gd name="T10" fmla="*/ 92 w 157"/>
              <a:gd name="T11" fmla="*/ 80 h 113"/>
              <a:gd name="T12" fmla="*/ 92 w 157"/>
              <a:gd name="T13" fmla="*/ 86 h 113"/>
              <a:gd name="T14" fmla="*/ 142 w 157"/>
              <a:gd name="T15" fmla="*/ 86 h 113"/>
              <a:gd name="T16" fmla="*/ 142 w 157"/>
              <a:gd name="T17" fmla="*/ 80 h 113"/>
              <a:gd name="T18" fmla="*/ 121 w 157"/>
              <a:gd name="T19" fmla="*/ 71 h 113"/>
              <a:gd name="T20" fmla="*/ 112 w 157"/>
              <a:gd name="T21" fmla="*/ 71 h 113"/>
              <a:gd name="T22" fmla="*/ 92 w 157"/>
              <a:gd name="T23" fmla="*/ 71 h 113"/>
              <a:gd name="T24" fmla="*/ 92 w 157"/>
              <a:gd name="T25" fmla="*/ 76 h 113"/>
              <a:gd name="T26" fmla="*/ 112 w 157"/>
              <a:gd name="T27" fmla="*/ 76 h 113"/>
              <a:gd name="T28" fmla="*/ 121 w 157"/>
              <a:gd name="T29" fmla="*/ 76 h 113"/>
              <a:gd name="T30" fmla="*/ 144 w 157"/>
              <a:gd name="T31" fmla="*/ 73 h 113"/>
              <a:gd name="T32" fmla="*/ 85 w 157"/>
              <a:gd name="T33" fmla="*/ 59 h 113"/>
              <a:gd name="T34" fmla="*/ 112 w 157"/>
              <a:gd name="T35" fmla="*/ 59 h 113"/>
              <a:gd name="T36" fmla="*/ 145 w 157"/>
              <a:gd name="T37" fmla="*/ 59 h 113"/>
              <a:gd name="T38" fmla="*/ 149 w 157"/>
              <a:gd name="T39" fmla="*/ 60 h 113"/>
              <a:gd name="T40" fmla="*/ 150 w 157"/>
              <a:gd name="T41" fmla="*/ 104 h 113"/>
              <a:gd name="T42" fmla="*/ 145 w 157"/>
              <a:gd name="T43" fmla="*/ 106 h 113"/>
              <a:gd name="T44" fmla="*/ 85 w 157"/>
              <a:gd name="T45" fmla="*/ 106 h 113"/>
              <a:gd name="T46" fmla="*/ 81 w 157"/>
              <a:gd name="T47" fmla="*/ 105 h 113"/>
              <a:gd name="T48" fmla="*/ 81 w 157"/>
              <a:gd name="T49" fmla="*/ 88 h 113"/>
              <a:gd name="T50" fmla="*/ 81 w 157"/>
              <a:gd name="T51" fmla="*/ 61 h 113"/>
              <a:gd name="T52" fmla="*/ 82 w 157"/>
              <a:gd name="T53" fmla="*/ 60 h 113"/>
              <a:gd name="T54" fmla="*/ 85 w 157"/>
              <a:gd name="T55" fmla="*/ 59 h 113"/>
              <a:gd name="T56" fmla="*/ 11 w 157"/>
              <a:gd name="T57" fmla="*/ 79 h 113"/>
              <a:gd name="T58" fmla="*/ 61 w 157"/>
              <a:gd name="T59" fmla="*/ 60 h 113"/>
              <a:gd name="T60" fmla="*/ 76 w 157"/>
              <a:gd name="T61" fmla="*/ 56 h 113"/>
              <a:gd name="T62" fmla="*/ 74 w 157"/>
              <a:gd name="T63" fmla="*/ 79 h 113"/>
              <a:gd name="T64" fmla="*/ 9 w 157"/>
              <a:gd name="T65" fmla="*/ 68 h 113"/>
              <a:gd name="T66" fmla="*/ 41 w 157"/>
              <a:gd name="T67" fmla="*/ 45 h 113"/>
              <a:gd name="T68" fmla="*/ 89 w 157"/>
              <a:gd name="T69" fmla="*/ 53 h 113"/>
              <a:gd name="T70" fmla="*/ 112 w 157"/>
              <a:gd name="T71" fmla="*/ 21 h 113"/>
              <a:gd name="T72" fmla="*/ 89 w 157"/>
              <a:gd name="T73" fmla="*/ 53 h 113"/>
              <a:gd name="T74" fmla="*/ 11 w 157"/>
              <a:gd name="T75" fmla="*/ 10 h 113"/>
              <a:gd name="T76" fmla="*/ 13 w 157"/>
              <a:gd name="T77" fmla="*/ 9 h 113"/>
              <a:gd name="T78" fmla="*/ 111 w 157"/>
              <a:gd name="T79" fmla="*/ 10 h 113"/>
              <a:gd name="T80" fmla="*/ 71 w 157"/>
              <a:gd name="T81" fmla="*/ 40 h 113"/>
              <a:gd name="T82" fmla="*/ 71 w 157"/>
              <a:gd name="T83" fmla="*/ 40 h 113"/>
              <a:gd name="T84" fmla="*/ 109 w 157"/>
              <a:gd name="T85" fmla="*/ 0 h 113"/>
              <a:gd name="T86" fmla="*/ 0 w 157"/>
              <a:gd name="T87" fmla="*/ 11 h 113"/>
              <a:gd name="T88" fmla="*/ 13 w 157"/>
              <a:gd name="T89" fmla="*/ 88 h 113"/>
              <a:gd name="T90" fmla="*/ 74 w 157"/>
              <a:gd name="T91" fmla="*/ 104 h 113"/>
              <a:gd name="T92" fmla="*/ 85 w 157"/>
              <a:gd name="T93" fmla="*/ 113 h 113"/>
              <a:gd name="T94" fmla="*/ 153 w 157"/>
              <a:gd name="T95" fmla="*/ 111 h 113"/>
              <a:gd name="T96" fmla="*/ 157 w 157"/>
              <a:gd name="T97" fmla="*/ 61 h 113"/>
              <a:gd name="T98" fmla="*/ 145 w 157"/>
              <a:gd name="T99" fmla="*/ 53 h 113"/>
              <a:gd name="T100" fmla="*/ 121 w 157"/>
              <a:gd name="T101" fmla="*/ 11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7" h="113">
                <a:moveTo>
                  <a:pt x="128" y="90"/>
                </a:moveTo>
                <a:cubicBezTo>
                  <a:pt x="92" y="90"/>
                  <a:pt x="92" y="90"/>
                  <a:pt x="92" y="90"/>
                </a:cubicBezTo>
                <a:cubicBezTo>
                  <a:pt x="91" y="90"/>
                  <a:pt x="90" y="91"/>
                  <a:pt x="90" y="92"/>
                </a:cubicBezTo>
                <a:cubicBezTo>
                  <a:pt x="90" y="94"/>
                  <a:pt x="91" y="95"/>
                  <a:pt x="92" y="95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30" y="95"/>
                  <a:pt x="131" y="94"/>
                  <a:pt x="131" y="92"/>
                </a:cubicBezTo>
                <a:cubicBezTo>
                  <a:pt x="131" y="91"/>
                  <a:pt x="130" y="90"/>
                  <a:pt x="128" y="90"/>
                </a:cubicBezTo>
                <a:moveTo>
                  <a:pt x="142" y="80"/>
                </a:moveTo>
                <a:cubicBezTo>
                  <a:pt x="120" y="80"/>
                  <a:pt x="120" y="80"/>
                  <a:pt x="120" y="80"/>
                </a:cubicBezTo>
                <a:cubicBezTo>
                  <a:pt x="114" y="80"/>
                  <a:pt x="114" y="80"/>
                  <a:pt x="114" y="80"/>
                </a:cubicBezTo>
                <a:cubicBezTo>
                  <a:pt x="111" y="80"/>
                  <a:pt x="111" y="80"/>
                  <a:pt x="111" y="80"/>
                </a:cubicBezTo>
                <a:cubicBezTo>
                  <a:pt x="92" y="80"/>
                  <a:pt x="92" y="80"/>
                  <a:pt x="92" y="80"/>
                </a:cubicBezTo>
                <a:cubicBezTo>
                  <a:pt x="91" y="80"/>
                  <a:pt x="90" y="81"/>
                  <a:pt x="90" y="83"/>
                </a:cubicBezTo>
                <a:cubicBezTo>
                  <a:pt x="90" y="84"/>
                  <a:pt x="91" y="86"/>
                  <a:pt x="92" y="86"/>
                </a:cubicBezTo>
                <a:cubicBezTo>
                  <a:pt x="116" y="86"/>
                  <a:pt x="116" y="86"/>
                  <a:pt x="116" y="86"/>
                </a:cubicBezTo>
                <a:cubicBezTo>
                  <a:pt x="142" y="86"/>
                  <a:pt x="142" y="86"/>
                  <a:pt x="142" y="86"/>
                </a:cubicBezTo>
                <a:cubicBezTo>
                  <a:pt x="143" y="86"/>
                  <a:pt x="144" y="84"/>
                  <a:pt x="144" y="83"/>
                </a:cubicBezTo>
                <a:cubicBezTo>
                  <a:pt x="144" y="81"/>
                  <a:pt x="143" y="80"/>
                  <a:pt x="142" y="80"/>
                </a:cubicBezTo>
                <a:moveTo>
                  <a:pt x="142" y="71"/>
                </a:moveTo>
                <a:cubicBezTo>
                  <a:pt x="121" y="71"/>
                  <a:pt x="121" y="71"/>
                  <a:pt x="121" y="71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97" y="71"/>
                  <a:pt x="97" y="71"/>
                  <a:pt x="97" y="71"/>
                </a:cubicBezTo>
                <a:cubicBezTo>
                  <a:pt x="92" y="71"/>
                  <a:pt x="92" y="71"/>
                  <a:pt x="92" y="71"/>
                </a:cubicBezTo>
                <a:cubicBezTo>
                  <a:pt x="91" y="71"/>
                  <a:pt x="90" y="72"/>
                  <a:pt x="90" y="73"/>
                </a:cubicBezTo>
                <a:cubicBezTo>
                  <a:pt x="90" y="75"/>
                  <a:pt x="91" y="76"/>
                  <a:pt x="92" y="76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42" y="76"/>
                  <a:pt x="142" y="76"/>
                  <a:pt x="142" y="76"/>
                </a:cubicBezTo>
                <a:cubicBezTo>
                  <a:pt x="143" y="76"/>
                  <a:pt x="144" y="75"/>
                  <a:pt x="144" y="73"/>
                </a:cubicBezTo>
                <a:cubicBezTo>
                  <a:pt x="144" y="72"/>
                  <a:pt x="143" y="71"/>
                  <a:pt x="142" y="71"/>
                </a:cubicBezTo>
                <a:moveTo>
                  <a:pt x="85" y="59"/>
                </a:moveTo>
                <a:cubicBezTo>
                  <a:pt x="98" y="59"/>
                  <a:pt x="98" y="59"/>
                  <a:pt x="98" y="59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7" y="59"/>
                  <a:pt x="148" y="60"/>
                  <a:pt x="149" y="60"/>
                </a:cubicBezTo>
                <a:cubicBezTo>
                  <a:pt x="150" y="61"/>
                  <a:pt x="150" y="61"/>
                  <a:pt x="150" y="61"/>
                </a:cubicBezTo>
                <a:cubicBezTo>
                  <a:pt x="150" y="104"/>
                  <a:pt x="150" y="104"/>
                  <a:pt x="150" y="104"/>
                </a:cubicBezTo>
                <a:cubicBezTo>
                  <a:pt x="150" y="104"/>
                  <a:pt x="150" y="104"/>
                  <a:pt x="149" y="105"/>
                </a:cubicBezTo>
                <a:cubicBezTo>
                  <a:pt x="148" y="106"/>
                  <a:pt x="147" y="106"/>
                  <a:pt x="145" y="106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4" y="106"/>
                  <a:pt x="82" y="106"/>
                  <a:pt x="81" y="105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81" y="88"/>
                  <a:pt x="81" y="88"/>
                  <a:pt x="81" y="88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1"/>
                  <a:pt x="81" y="61"/>
                  <a:pt x="81" y="60"/>
                </a:cubicBezTo>
                <a:cubicBezTo>
                  <a:pt x="82" y="60"/>
                  <a:pt x="82" y="60"/>
                  <a:pt x="82" y="60"/>
                </a:cubicBezTo>
                <a:cubicBezTo>
                  <a:pt x="83" y="60"/>
                  <a:pt x="84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moveTo>
                  <a:pt x="13" y="79"/>
                </a:moveTo>
                <a:cubicBezTo>
                  <a:pt x="12" y="79"/>
                  <a:pt x="11" y="79"/>
                  <a:pt x="11" y="79"/>
                </a:cubicBezTo>
                <a:cubicBezTo>
                  <a:pt x="50" y="51"/>
                  <a:pt x="50" y="51"/>
                  <a:pt x="50" y="51"/>
                </a:cubicBezTo>
                <a:cubicBezTo>
                  <a:pt x="61" y="60"/>
                  <a:pt x="61" y="60"/>
                  <a:pt x="61" y="60"/>
                </a:cubicBezTo>
                <a:cubicBezTo>
                  <a:pt x="71" y="52"/>
                  <a:pt x="71" y="52"/>
                  <a:pt x="71" y="52"/>
                </a:cubicBezTo>
                <a:cubicBezTo>
                  <a:pt x="76" y="56"/>
                  <a:pt x="76" y="56"/>
                  <a:pt x="76" y="56"/>
                </a:cubicBezTo>
                <a:cubicBezTo>
                  <a:pt x="75" y="57"/>
                  <a:pt x="74" y="59"/>
                  <a:pt x="74" y="61"/>
                </a:cubicBezTo>
                <a:cubicBezTo>
                  <a:pt x="74" y="79"/>
                  <a:pt x="74" y="79"/>
                  <a:pt x="74" y="79"/>
                </a:cubicBezTo>
                <a:cubicBezTo>
                  <a:pt x="13" y="79"/>
                  <a:pt x="13" y="79"/>
                  <a:pt x="13" y="79"/>
                </a:cubicBezTo>
                <a:moveTo>
                  <a:pt x="9" y="68"/>
                </a:moveTo>
                <a:cubicBezTo>
                  <a:pt x="9" y="21"/>
                  <a:pt x="9" y="21"/>
                  <a:pt x="9" y="21"/>
                </a:cubicBezTo>
                <a:cubicBezTo>
                  <a:pt x="41" y="45"/>
                  <a:pt x="41" y="45"/>
                  <a:pt x="41" y="45"/>
                </a:cubicBezTo>
                <a:cubicBezTo>
                  <a:pt x="9" y="68"/>
                  <a:pt x="9" y="68"/>
                  <a:pt x="9" y="68"/>
                </a:cubicBezTo>
                <a:moveTo>
                  <a:pt x="89" y="53"/>
                </a:moveTo>
                <a:cubicBezTo>
                  <a:pt x="79" y="46"/>
                  <a:pt x="79" y="46"/>
                  <a:pt x="79" y="46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89" y="53"/>
                  <a:pt x="89" y="53"/>
                  <a:pt x="89" y="53"/>
                </a:cubicBezTo>
                <a:moveTo>
                  <a:pt x="61" y="47"/>
                </a:moveTo>
                <a:cubicBezTo>
                  <a:pt x="11" y="10"/>
                  <a:pt x="11" y="10"/>
                  <a:pt x="11" y="10"/>
                </a:cubicBezTo>
                <a:cubicBezTo>
                  <a:pt x="11" y="9"/>
                  <a:pt x="12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10" y="9"/>
                  <a:pt x="111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61" y="47"/>
                  <a:pt x="61" y="47"/>
                  <a:pt x="61" y="47"/>
                </a:cubicBezTo>
                <a:moveTo>
                  <a:pt x="109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1" y="5"/>
                  <a:pt x="0" y="11"/>
                </a:cubicBezTo>
                <a:cubicBezTo>
                  <a:pt x="0" y="77"/>
                  <a:pt x="0" y="77"/>
                  <a:pt x="0" y="77"/>
                </a:cubicBezTo>
                <a:cubicBezTo>
                  <a:pt x="1" y="84"/>
                  <a:pt x="6" y="88"/>
                  <a:pt x="13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4" y="107"/>
                  <a:pt x="75" y="109"/>
                  <a:pt x="78" y="111"/>
                </a:cubicBezTo>
                <a:cubicBezTo>
                  <a:pt x="80" y="112"/>
                  <a:pt x="82" y="113"/>
                  <a:pt x="85" y="113"/>
                </a:cubicBezTo>
                <a:cubicBezTo>
                  <a:pt x="145" y="113"/>
                  <a:pt x="145" y="113"/>
                  <a:pt x="145" y="113"/>
                </a:cubicBezTo>
                <a:cubicBezTo>
                  <a:pt x="148" y="113"/>
                  <a:pt x="151" y="112"/>
                  <a:pt x="153" y="111"/>
                </a:cubicBezTo>
                <a:cubicBezTo>
                  <a:pt x="155" y="109"/>
                  <a:pt x="157" y="107"/>
                  <a:pt x="157" y="104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59"/>
                  <a:pt x="155" y="56"/>
                  <a:pt x="153" y="55"/>
                </a:cubicBezTo>
                <a:cubicBezTo>
                  <a:pt x="151" y="53"/>
                  <a:pt x="148" y="53"/>
                  <a:pt x="145" y="53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5"/>
                  <a:pt x="115" y="0"/>
                  <a:pt x="10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367790" y="6136640"/>
            <a:ext cx="95034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书宋二S" panose="00020600040101010101" charset="-122"/>
                <a:ea typeface="汉仪书宋二S" panose="00020600040101010101" charset="-122"/>
              </a:rPr>
              <a:t>本模板中所用的汉仪字体仅用于个人非商业行为使用，如需商用请自行购买商用版权</a:t>
            </a:r>
            <a:endParaRPr lang="zh-CN" altLang="en-US" dirty="0">
              <a:solidFill>
                <a:schemeClr val="bg1"/>
              </a:solidFill>
              <a:latin typeface="汉仪书宋二S" panose="00020600040101010101" charset="-122"/>
              <a:ea typeface="汉仪书宋二S" panose="00020600040101010101" charset="-122"/>
            </a:endParaRPr>
          </a:p>
        </p:txBody>
      </p:sp>
      <p:sp>
        <p:nvSpPr>
          <p:cNvPr id="30" name="蔡圆圆camille（卡米设计）"/>
          <p:cNvSpPr>
            <a:spLocks noEditPoints="1"/>
          </p:cNvSpPr>
          <p:nvPr/>
        </p:nvSpPr>
        <p:spPr bwMode="auto">
          <a:xfrm>
            <a:off x="4100195" y="4879975"/>
            <a:ext cx="481965" cy="859790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66110" y="4476750"/>
            <a:ext cx="58597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汉仪书宋二S" panose="00020600040101010101" charset="-122"/>
                <a:ea typeface="汉仪书宋二S" panose="00020600040101010101" charset="-122"/>
              </a:rPr>
              <a:t>点击链接访问我的小店</a:t>
            </a:r>
            <a:endParaRPr lang="zh-CN" altLang="en-US" sz="2000">
              <a:solidFill>
                <a:schemeClr val="bg1"/>
              </a:solidFill>
              <a:latin typeface="汉仪书宋二S" panose="00020600040101010101" charset="-122"/>
              <a:ea typeface="汉仪书宋二S" panose="00020600040101010101" charset="-122"/>
            </a:endParaRPr>
          </a:p>
          <a:p>
            <a:pPr algn="ctr"/>
            <a:r>
              <a:rPr lang="zh-CN" altLang="en-US" sz="2000">
                <a:solidFill>
                  <a:schemeClr val="bg1"/>
                </a:solidFill>
                <a:latin typeface="汉仪书宋二S" panose="00020600040101010101" charset="-122"/>
                <a:ea typeface="汉仪书宋二S" panose="00020600040101010101" charset="-122"/>
              </a:rPr>
              <a:t>https://www.docer.com/works?userid=280679989</a:t>
            </a:r>
            <a:endParaRPr lang="zh-CN" altLang="en-US" sz="2000">
              <a:solidFill>
                <a:schemeClr val="bg1"/>
              </a:solidFill>
              <a:latin typeface="汉仪书宋二S" panose="00020600040101010101" charset="-122"/>
              <a:ea typeface="汉仪书宋二S" panose="00020600040101010101" charset="-122"/>
            </a:endParaRPr>
          </a:p>
        </p:txBody>
      </p:sp>
      <p:pic>
        <p:nvPicPr>
          <p:cNvPr id="172" name="图片 72" descr="D:\常用资料\稻壳模板\素材\稻壳二维码透明底.png稻壳二维码透明底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1795" y="5183505"/>
            <a:ext cx="1247775" cy="1250315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camille"/>
          <p:cNvSpPr/>
          <p:nvPr/>
        </p:nvSpPr>
        <p:spPr>
          <a:xfrm rot="18720000">
            <a:off x="3171190" y="2822575"/>
            <a:ext cx="1524000" cy="1491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232025" y="2495550"/>
            <a:ext cx="18522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目录</a:t>
            </a:r>
            <a:endParaRPr lang="zh-CN" sz="6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2415" y="3439160"/>
            <a:ext cx="2514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CONTENTS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208395" y="1616075"/>
            <a:ext cx="3890645" cy="3616325"/>
            <a:chOff x="9861" y="2545"/>
            <a:chExt cx="6127" cy="5695"/>
          </a:xfrm>
        </p:grpSpPr>
        <p:sp>
          <p:nvSpPr>
            <p:cNvPr id="13" name="椭圆 12"/>
            <p:cNvSpPr/>
            <p:nvPr>
              <p:custDataLst>
                <p:tags r:id="rId2"/>
              </p:custDataLst>
            </p:nvPr>
          </p:nvSpPr>
          <p:spPr>
            <a:xfrm>
              <a:off x="9861" y="4100"/>
              <a:ext cx="1030" cy="1030"/>
            </a:xfrm>
            <a:prstGeom prst="ellipse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贰</a:t>
              </a:r>
              <a:endPara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11111" y="4156"/>
              <a:ext cx="42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系统设计</a:t>
              </a:r>
              <a:endParaRPr 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4"/>
              </p:custDataLst>
            </p:nvPr>
          </p:nvSpPr>
          <p:spPr>
            <a:xfrm>
              <a:off x="9861" y="2545"/>
              <a:ext cx="1030" cy="1030"/>
            </a:xfrm>
            <a:prstGeom prst="ellipse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壹</a:t>
              </a:r>
              <a:endPara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5"/>
              </p:custDataLst>
            </p:nvPr>
          </p:nvSpPr>
          <p:spPr>
            <a:xfrm>
              <a:off x="11111" y="2601"/>
              <a:ext cx="42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引言</a:t>
              </a:r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6"/>
              </p:custDataLst>
            </p:nvPr>
          </p:nvSpPr>
          <p:spPr>
            <a:xfrm>
              <a:off x="9861" y="5655"/>
              <a:ext cx="1030" cy="1030"/>
            </a:xfrm>
            <a:prstGeom prst="ellipse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叁</a:t>
              </a:r>
              <a:endPara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7"/>
              </p:custDataLst>
            </p:nvPr>
          </p:nvSpPr>
          <p:spPr>
            <a:xfrm>
              <a:off x="11111" y="5711"/>
              <a:ext cx="42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实现效果</a:t>
              </a:r>
              <a:endParaRPr 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8"/>
              </p:custDataLst>
            </p:nvPr>
          </p:nvSpPr>
          <p:spPr>
            <a:xfrm>
              <a:off x="9861" y="7210"/>
              <a:ext cx="1030" cy="1030"/>
            </a:xfrm>
            <a:prstGeom prst="ellipse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肆</a:t>
              </a:r>
              <a:endPara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9"/>
              </p:custDataLst>
            </p:nvPr>
          </p:nvSpPr>
          <p:spPr>
            <a:xfrm>
              <a:off x="11111" y="7266"/>
              <a:ext cx="487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未来与展望</a:t>
              </a:r>
              <a:endParaRPr 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</p:spTree>
    <p:custDataLst>
      <p:tags r:id="rId1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023745" y="2219960"/>
            <a:ext cx="8173720" cy="2076450"/>
            <a:chOff x="3187" y="3496"/>
            <a:chExt cx="12872" cy="3270"/>
          </a:xfrm>
        </p:grpSpPr>
        <p:sp>
          <p:nvSpPr>
            <p:cNvPr id="6" name="矩形 5"/>
            <p:cNvSpPr/>
            <p:nvPr/>
          </p:nvSpPr>
          <p:spPr>
            <a:xfrm>
              <a:off x="11260" y="5795"/>
              <a:ext cx="299" cy="299"/>
            </a:xfrm>
            <a:prstGeom prst="rect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187" y="5168"/>
              <a:ext cx="12872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6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引言</a:t>
              </a:r>
              <a:endPara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8816" y="3496"/>
              <a:ext cx="1499" cy="1499"/>
            </a:xfrm>
            <a:prstGeom prst="ellipse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4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壹</a:t>
              </a:r>
              <a:endPara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646045" y="453390"/>
            <a:ext cx="6299835" cy="791210"/>
            <a:chOff x="4101" y="504"/>
            <a:chExt cx="9921" cy="1246"/>
          </a:xfrm>
        </p:grpSpPr>
        <p:grpSp>
          <p:nvGrpSpPr>
            <p:cNvPr id="3" name="组合 2"/>
            <p:cNvGrpSpPr/>
            <p:nvPr/>
          </p:nvGrpSpPr>
          <p:grpSpPr>
            <a:xfrm rot="0">
              <a:off x="4101" y="504"/>
              <a:ext cx="9921" cy="1113"/>
              <a:chOff x="4101" y="504"/>
              <a:chExt cx="9921" cy="1113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0670" y="904"/>
                <a:ext cx="238" cy="238"/>
              </a:xfrm>
              <a:prstGeom prst="rect">
                <a:avLst/>
              </a:prstGeom>
              <a:solidFill>
                <a:srgbClr val="E681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101" y="504"/>
                <a:ext cx="9921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一个困扰我们很久的问题</a:t>
                </a:r>
                <a:endParaRPr lang="zh-CN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9051" y="1750"/>
              <a:ext cx="1084" cy="0"/>
            </a:xfrm>
            <a:prstGeom prst="line">
              <a:avLst/>
            </a:prstGeom>
            <a:ln w="63500">
              <a:solidFill>
                <a:srgbClr val="E681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 descr="7b0a2020202022776f7264617274223a20227b5c2269645c223a32353030313231392c5c227469645c223a5c225c227d220a7d0a"/>
          <p:cNvSpPr/>
          <p:nvPr/>
        </p:nvSpPr>
        <p:spPr>
          <a:xfrm>
            <a:off x="1520825" y="1969135"/>
            <a:ext cx="9588500" cy="2940685"/>
          </a:xfrm>
          <a:prstGeom prst="rect">
            <a:avLst/>
          </a:prstGeom>
          <a:noFill/>
          <a:ln/>
        </p:spPr>
        <p:txBody>
          <a:bodyPr wrap="none" lIns="90170" tIns="46990" rIns="90170" bIns="46990" rtlCol="0" anchor="t">
            <a:spAutoFit/>
          </a:bodyPr>
          <a:p>
            <a:pPr algn="ctr"/>
            <a:r>
              <a:rPr lang="zh-CN" altLang="en-US" sz="18500" b="1">
                <a:gradFill>
                  <a:gsLst>
                    <a:gs pos="49000">
                      <a:srgbClr val="D86C42"/>
                    </a:gs>
                    <a:gs pos="50000">
                      <a:srgbClr val="FBC001"/>
                    </a:gs>
                  </a:gsLst>
                  <a:lin ang="16200000" scaled="0"/>
                </a:gradFill>
                <a:effectLst/>
                <a:latin typeface="汉仪雅酷黑简" panose="00020600040101010101" charset="-122"/>
                <a:ea typeface="汉仪雅酷黑简" panose="00020600040101010101" charset="-122"/>
              </a:rPr>
              <a:t>吃什么？</a:t>
            </a:r>
            <a:endParaRPr lang="zh-CN" altLang="en-US" sz="18500" b="1">
              <a:gradFill>
                <a:gsLst>
                  <a:gs pos="49000">
                    <a:srgbClr val="D86C42"/>
                  </a:gs>
                  <a:gs pos="50000">
                    <a:srgbClr val="FBC001"/>
                  </a:gs>
                </a:gsLst>
                <a:lin ang="16200000" scaled="0"/>
              </a:gradFill>
              <a:effectLst/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7" name="组合 166"/>
          <p:cNvGrpSpPr/>
          <p:nvPr>
            <p:custDataLst>
              <p:tags r:id="rId1"/>
            </p:custDataLst>
          </p:nvPr>
        </p:nvGrpSpPr>
        <p:grpSpPr>
          <a:xfrm>
            <a:off x="1099185" y="1450340"/>
            <a:ext cx="4064000" cy="4052570"/>
            <a:chOff x="1731" y="2284"/>
            <a:chExt cx="6400" cy="6382"/>
          </a:xfrm>
        </p:grpSpPr>
        <p:sp>
          <p:nvSpPr>
            <p:cNvPr id="168" name="矩形 167"/>
            <p:cNvSpPr/>
            <p:nvPr>
              <p:custDataLst>
                <p:tags r:id="rId2"/>
              </p:custDataLst>
            </p:nvPr>
          </p:nvSpPr>
          <p:spPr>
            <a:xfrm>
              <a:off x="2032" y="2284"/>
              <a:ext cx="5780" cy="6382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>
              <p:custDataLst>
                <p:tags r:id="rId3"/>
              </p:custDataLst>
            </p:nvPr>
          </p:nvSpPr>
          <p:spPr>
            <a:xfrm>
              <a:off x="1731" y="2795"/>
              <a:ext cx="6400" cy="5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直角三角形 169"/>
            <p:cNvSpPr/>
            <p:nvPr>
              <p:custDataLst>
                <p:tags r:id="rId4"/>
              </p:custDataLst>
            </p:nvPr>
          </p:nvSpPr>
          <p:spPr>
            <a:xfrm rot="10800000">
              <a:off x="1731" y="8128"/>
              <a:ext cx="319" cy="31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直角三角形 170"/>
            <p:cNvSpPr/>
            <p:nvPr>
              <p:custDataLst>
                <p:tags r:id="rId5"/>
              </p:custDataLst>
            </p:nvPr>
          </p:nvSpPr>
          <p:spPr>
            <a:xfrm rot="5400000">
              <a:off x="7812" y="8128"/>
              <a:ext cx="319" cy="31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646045" y="453390"/>
            <a:ext cx="6299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科大学子日常情景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680710" y="1119505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itle 6"/>
          <p:cNvSpPr txBox="1"/>
          <p:nvPr>
            <p:custDataLst>
              <p:tags r:id="rId6"/>
            </p:custDataLst>
          </p:nvPr>
        </p:nvSpPr>
        <p:spPr>
          <a:xfrm>
            <a:off x="1563053" y="2049145"/>
            <a:ext cx="3136264" cy="28549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ingdings" panose="05000000000000000000" charset="0"/>
              <a:buChar char="Ë"/>
            </a:pPr>
            <a:r>
              <a:rPr lang="zh-CN" altLang="en-US" sz="1600" b="1" spc="16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情景A</a:t>
            </a: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Ë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小郑卷了一周卷累了，想到</a:t>
            </a:r>
            <a:r>
              <a:rPr lang="zh-CN" altLang="en-US" sz="1600" b="1" spc="16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校外</a:t>
            </a: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吃点好的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ingdings" panose="05000000000000000000" charset="0"/>
              <a:buChar char="Ë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欸？吃什么呢？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ingdings" panose="05000000000000000000" charset="0"/>
              <a:buChar char="Ë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是肥西路排着试一遍？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ingdings" panose="05000000000000000000" charset="0"/>
              <a:buChar char="Ë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还是大众点评随便找点附近的高分店铺？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30" name="组合 529"/>
          <p:cNvGrpSpPr/>
          <p:nvPr>
            <p:custDataLst>
              <p:tags r:id="rId7"/>
            </p:custDataLst>
          </p:nvPr>
        </p:nvGrpSpPr>
        <p:grpSpPr>
          <a:xfrm>
            <a:off x="6184265" y="1450340"/>
            <a:ext cx="4777105" cy="4053205"/>
            <a:chOff x="9600" y="2465"/>
            <a:chExt cx="6400" cy="5716"/>
          </a:xfrm>
        </p:grpSpPr>
        <p:grpSp>
          <p:nvGrpSpPr>
            <p:cNvPr id="531" name="组合 530"/>
            <p:cNvGrpSpPr/>
            <p:nvPr>
              <p:custDataLst>
                <p:tags r:id="rId8"/>
              </p:custDataLst>
            </p:nvPr>
          </p:nvGrpSpPr>
          <p:grpSpPr>
            <a:xfrm>
              <a:off x="9600" y="2977"/>
              <a:ext cx="6400" cy="5204"/>
              <a:chOff x="4460" y="1900"/>
              <a:chExt cx="11015" cy="5512"/>
            </a:xfrm>
          </p:grpSpPr>
          <p:sp>
            <p:nvSpPr>
              <p:cNvPr id="532" name="矩形 531"/>
              <p:cNvSpPr/>
              <p:nvPr>
                <p:custDataLst>
                  <p:tags r:id="rId9"/>
                </p:custDataLst>
              </p:nvPr>
            </p:nvSpPr>
            <p:spPr>
              <a:xfrm>
                <a:off x="4460" y="1900"/>
                <a:ext cx="11015" cy="551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矩形 532"/>
              <p:cNvSpPr/>
              <p:nvPr>
                <p:custDataLst>
                  <p:tags r:id="rId10"/>
                </p:custDataLst>
              </p:nvPr>
            </p:nvSpPr>
            <p:spPr>
              <a:xfrm>
                <a:off x="4699" y="2133"/>
                <a:ext cx="10537" cy="50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4" name="矩形 533"/>
            <p:cNvSpPr/>
            <p:nvPr>
              <p:custDataLst>
                <p:tags r:id="rId11"/>
              </p:custDataLst>
            </p:nvPr>
          </p:nvSpPr>
          <p:spPr>
            <a:xfrm rot="600000">
              <a:off x="12634" y="2465"/>
              <a:ext cx="520" cy="9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5" name="Title 6"/>
          <p:cNvSpPr txBox="1"/>
          <p:nvPr>
            <p:custDataLst>
              <p:tags r:id="rId12"/>
            </p:custDataLst>
          </p:nvPr>
        </p:nvSpPr>
        <p:spPr>
          <a:xfrm>
            <a:off x="6553835" y="2392680"/>
            <a:ext cx="3913505" cy="233680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v"/>
            </a:pPr>
            <a:r>
              <a:rPr lang="zh-CN" altLang="en-US" sz="1600" b="1" spc="16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情景</a:t>
            </a:r>
            <a:r>
              <a:rPr lang="en-US" altLang="zh-CN" sz="1600" b="1" spc="16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600" spc="16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小黄在午饭期间到达熟悉的</a:t>
            </a:r>
            <a:r>
              <a:rPr lang="zh-CN" altLang="en-US" sz="1600" b="1" spc="160">
                <a:ln w="3175">
                  <a:noFill/>
                  <a:prstDash val="dash"/>
                </a:ln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西苑餐厅</a:t>
            </a: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，看着面前熟悉的窗口发呆</a:t>
            </a:r>
            <a:endParaRPr lang="zh-CN" altLang="en-US" sz="1600" spc="16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lang="zh-CN" altLang="en-US" sz="1600" spc="16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v"/>
            </a:pP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有没有些我没吃过又不会暴雷的别的可选项呢？</a:t>
            </a:r>
            <a:endParaRPr lang="zh-CN" altLang="en-US" sz="1600" spc="16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2" grpId="1"/>
      <p:bldP spid="535" grpId="0"/>
      <p:bldP spid="5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996055" y="453390"/>
            <a:ext cx="4219575" cy="791210"/>
            <a:chOff x="6271" y="504"/>
            <a:chExt cx="6645" cy="1246"/>
          </a:xfrm>
        </p:grpSpPr>
        <p:grpSp>
          <p:nvGrpSpPr>
            <p:cNvPr id="3" name="组合 2"/>
            <p:cNvGrpSpPr/>
            <p:nvPr/>
          </p:nvGrpSpPr>
          <p:grpSpPr>
            <a:xfrm rot="0">
              <a:off x="6271" y="504"/>
              <a:ext cx="6645" cy="1113"/>
              <a:chOff x="6271" y="504"/>
              <a:chExt cx="6645" cy="1113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0670" y="904"/>
                <a:ext cx="238" cy="238"/>
              </a:xfrm>
              <a:prstGeom prst="rect">
                <a:avLst/>
              </a:prstGeom>
              <a:solidFill>
                <a:srgbClr val="E681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6271" y="504"/>
                <a:ext cx="6645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我们的解决方案</a:t>
                </a:r>
                <a:endParaRPr lang="zh-CN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9051" y="1750"/>
              <a:ext cx="1084" cy="0"/>
            </a:xfrm>
            <a:prstGeom prst="line">
              <a:avLst/>
            </a:prstGeom>
            <a:ln w="63500">
              <a:solidFill>
                <a:srgbClr val="E681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圆角矩形 24"/>
          <p:cNvSpPr/>
          <p:nvPr/>
        </p:nvSpPr>
        <p:spPr>
          <a:xfrm>
            <a:off x="802005" y="1529715"/>
            <a:ext cx="3416300" cy="4918075"/>
          </a:xfrm>
          <a:prstGeom prst="roundRect">
            <a:avLst>
              <a:gd name="adj" fmla="val 7193"/>
            </a:avLst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07255" y="1539875"/>
            <a:ext cx="627380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科大美食评估系统（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What Can I Eat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）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07255" y="2242185"/>
            <a:ext cx="666432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号字。点击此处添加章节的描述内容，字数不超过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号字。点击此处添加章节的描述内容，字数不超过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3943350" y="3513455"/>
            <a:ext cx="699770" cy="699770"/>
          </a:xfrm>
          <a:prstGeom prst="ellipse">
            <a:avLst/>
          </a:prstGeom>
          <a:solidFill>
            <a:srgbClr val="E6815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壹</a:t>
            </a:r>
            <a:endParaRPr lang="zh-CN" altLang="en-US" sz="24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58" name="文本框 57"/>
          <p:cNvSpPr txBox="1"/>
          <p:nvPr>
            <p:custDataLst>
              <p:tags r:id="rId3"/>
            </p:custDataLst>
          </p:nvPr>
        </p:nvSpPr>
        <p:spPr>
          <a:xfrm>
            <a:off x="4740910" y="3620770"/>
            <a:ext cx="1708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校内部分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4"/>
            </p:custDataLst>
          </p:nvPr>
        </p:nvSpPr>
        <p:spPr>
          <a:xfrm>
            <a:off x="4707255" y="4033520"/>
            <a:ext cx="64204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6" name="椭圆 15"/>
          <p:cNvSpPr/>
          <p:nvPr>
            <p:custDataLst>
              <p:tags r:id="rId5"/>
            </p:custDataLst>
          </p:nvPr>
        </p:nvSpPr>
        <p:spPr>
          <a:xfrm>
            <a:off x="3898900" y="4669790"/>
            <a:ext cx="699770" cy="699770"/>
          </a:xfrm>
          <a:prstGeom prst="ellipse">
            <a:avLst/>
          </a:prstGeom>
          <a:solidFill>
            <a:srgbClr val="567C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  <a:endParaRPr lang="zh-CN" altLang="en-US" sz="24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4740910" y="4820285"/>
            <a:ext cx="1708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校外部分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4707255" y="5228590"/>
            <a:ext cx="64204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510020" y="3919855"/>
            <a:ext cx="270510" cy="189865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23745" y="3281680"/>
            <a:ext cx="8173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系统设计</a:t>
            </a:r>
            <a:endParaRPr lang="zh-CN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598160" y="2219960"/>
            <a:ext cx="951865" cy="951865"/>
          </a:xfrm>
          <a:prstGeom prst="ellipse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  <a:endParaRPr lang="zh-CN" altLang="en-US" sz="4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336030" y="619760"/>
            <a:ext cx="193040" cy="9652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96055" y="45339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项目数据分析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61355" y="1244600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hart 14"/>
          <p:cNvGraphicFramePr/>
          <p:nvPr/>
        </p:nvGraphicFramePr>
        <p:xfrm>
          <a:off x="673100" y="4121785"/>
          <a:ext cx="4435475" cy="231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762000" y="1659255"/>
            <a:ext cx="2642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8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8655" y="2172970"/>
            <a:ext cx="519620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graphicFrame>
        <p:nvGraphicFramePr>
          <p:cNvPr id="27" name="图表 26"/>
          <p:cNvGraphicFramePr/>
          <p:nvPr/>
        </p:nvGraphicFramePr>
        <p:xfrm>
          <a:off x="5516245" y="1676400"/>
          <a:ext cx="6350635" cy="4763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4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5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6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7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8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9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51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2&quot;:[25002047],&quot;65&quot;:[20205081]}"/>
</p:tagLst>
</file>

<file path=ppt/tags/tag55.xml><?xml version="1.0" encoding="utf-8"?>
<p:tagLst xmlns:p="http://schemas.openxmlformats.org/presentationml/2006/main">
  <p:tag name="KSO_WM_UNIT_TEXTBOXSTYLE_GUID" val="{b38b3a25-e73d-46da-ac34-42cd22a40117}"/>
</p:tagLst>
</file>

<file path=ppt/tags/tag56.xml><?xml version="1.0" encoding="utf-8"?>
<p:tagLst xmlns:p="http://schemas.openxmlformats.org/presentationml/2006/main">
  <p:tag name="KSO_WM_UNIT_TEXTBOXSTYLE_SHAPETYPE" val="1"/>
  <p:tag name="KSO_WM_UNIT_TEXTBOXSTYLE_ADJUSTLEFT" val="0_-21.47504"/>
  <p:tag name="KSO_WM_UNIT_TEXTBOXSTYLE_ADJUSTTOP" val="0_-47.14999"/>
  <p:tag name="KSO_WM_UNIT_TEXTBOXSTYLE_ADJUSTWIDTH" val="100_42.05002"/>
  <p:tag name="KSO_WM_UNIT_TEXTBOXSTYLE_ADJUSTHEIGTH" val="100_94.29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93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38b3a25-e73d-46da-ac34-42cd22a40117}"/>
</p:tagLst>
</file>

<file path=ppt/tags/tag57.xml><?xml version="1.0" encoding="utf-8"?>
<p:tagLst xmlns:p="http://schemas.openxmlformats.org/presentationml/2006/main">
  <p:tag name="KSO_WM_UNIT_TEXTBOXSTYLE_SHAPETYPE" val="1"/>
  <p:tag name="KSO_WM_UNIT_TEXTBOXSTYLE_ADJUSTLEFT" val="0_-36.52504"/>
  <p:tag name="KSO_WM_UNIT_TEXTBOXSTYLE_ADJUSTTOP" val="0_-21.59999"/>
  <p:tag name="KSO_WM_UNIT_TEXTBOXSTYLE_ADJUSTWIDTH" val="100_73.05002"/>
  <p:tag name="KSO_WM_UNIT_TEXTBOXSTYLE_ADJUSTHEIGTH" val="100_41.8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93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38b3a25-e73d-46da-ac34-42cd22a40117}"/>
</p:tagLst>
</file>

<file path=ppt/tags/tag58.xml><?xml version="1.0" encoding="utf-8"?>
<p:tagLst xmlns:p="http://schemas.openxmlformats.org/presentationml/2006/main">
  <p:tag name="KSO_WM_UNIT_TEXTBOXSTYLE_SHAPETYPE" val="1"/>
  <p:tag name="KSO_WM_UNIT_TEXTBOXSTYLE_ADJUSTLEFT" val="0_-36.52504"/>
  <p:tag name="KSO_WM_UNIT_TEXTBOXSTYLE_ADJUSTTOP" val="100_20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93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38b3a25-e73d-46da-ac34-42cd22a40117}"/>
</p:tagLst>
</file>

<file path=ppt/tags/tag59.xml><?xml version="1.0" encoding="utf-8"?>
<p:tagLst xmlns:p="http://schemas.openxmlformats.org/presentationml/2006/main">
  <p:tag name="KSO_WM_UNIT_TEXTBOXSTYLE_SHAPETYPE" val="1"/>
  <p:tag name="KSO_WM_UNIT_TEXTBOXSTYLE_ADJUSTLEFT" val="100_20.57498"/>
  <p:tag name="KSO_WM_UNIT_TEXTBOXSTYLE_ADJUSTTOP" val="100_20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393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38b3a25-e73d-46da-ac34-42cd22a40117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ID" val="mixed20201941_393*f*1"/>
  <p:tag name="KSO_WM_TEMPLATE_CATEGORY" val="mixed"/>
  <p:tag name="KSO_WM_TEMPLATE_INDEX" val="20201941"/>
  <p:tag name="KSO_WM_UNIT_LAYERLEVEL" val="1"/>
  <p:tag name="KSO_WM_TAG_VERSION" val="1.0"/>
  <p:tag name="KSO_WM_UNIT_TEXTBOXSTYLE_GUID" val="{b38b3a25-e73d-46da-ac34-42cd22a40117}"/>
  <p:tag name="KSO_WM_UNIT_TEXTBOXSTYLE_TEMPLATEID" val="3135583"/>
  <p:tag name="KSO_WM_UNIT_TEXTBOXSTYLE_TYPE" val="8"/>
</p:tagLst>
</file>

<file path=ppt/tags/tag61.xml><?xml version="1.0" encoding="utf-8"?>
<p:tagLst xmlns:p="http://schemas.openxmlformats.org/presentationml/2006/main">
  <p:tag name="KSO_WM_UNIT_TEXTBOXSTYLE_GUID" val="{e07973d6-bee4-4bc4-acc8-d8c167f95b83}"/>
</p:tagLst>
</file>

<file path=ppt/tags/tag62.xml><?xml version="1.0" encoding="utf-8"?>
<p:tagLst xmlns:p="http://schemas.openxmlformats.org/presentationml/2006/main">
  <p:tag name="KSO_WM_UNIT_TEXTBOXSTYLE_SHAPETYPE" val="1"/>
  <p:tag name="KSO_WM_UNIT_TEXTBOXSTYLE_ADJUSTLEFT" val="0_-36.0704"/>
  <p:tag name="KSO_WM_UNIT_TEXTBOXSTYLE_ADJUSTTOP" val="0_-39.55"/>
  <p:tag name="KSO_WM_UNIT_TEXTBOXSTYLE_ADJUSTWIDTH" val="100_72.03415"/>
  <p:tag name="KSO_WM_UNIT_TEXTBOXSTYLE_ADJUSTHEIGTH" val="100_79.1047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50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07973d6-bee4-4bc4-acc8-d8c167f95b83}"/>
</p:tagLst>
</file>

<file path=ppt/tags/tag63.xml><?xml version="1.0" encoding="utf-8"?>
<p:tagLst xmlns:p="http://schemas.openxmlformats.org/presentationml/2006/main">
  <p:tag name="KSO_WM_UNIT_TEXTBOXSTYLE_SHAPETYPE" val="1"/>
  <p:tag name="KSO_WM_UNIT_TEXTBOXSTYLE_ADJUSTLEFT" val="0_-36.0704"/>
  <p:tag name="KSO_WM_UNIT_TEXTBOXSTYLE_ADJUSTTOP" val="0_-39.55"/>
  <p:tag name="KSO_WM_UNIT_TEXTBOXSTYLE_ADJUSTWIDTH" val="100_72.03415"/>
  <p:tag name="KSO_WM_UNIT_TEXTBOXSTYLE_ADJUSTHEIGTH" val="100_79.1047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50*i*2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TEXTBOXSTYLE_SHAPETYPE" val="1"/>
  <p:tag name="KSO_WM_UNIT_TEXTBOXSTYLE_ADJUSTLEFT" val="0_-26.08978"/>
  <p:tag name="KSO_WM_UNIT_TEXTBOXSTYLE_ADJUSTTOP" val="0_-29.8189"/>
  <p:tag name="KSO_WM_UNIT_TEXTBOXSTYLE_ADJUSTWIDTH" val="100_52.07297"/>
  <p:tag name="KSO_WM_UNIT_TEXTBOXSTYLE_ADJUSTHEIGTH" val="100_59.6007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250*i*3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TEXTBOXSTYLE_SHAPETYPE" val="1"/>
  <p:tag name="KSO_WM_UNIT_TEXTBOXSTYLE_ADJUSTLEFT" val="46.63528_0"/>
  <p:tag name="KSO_WM_UNIT_TEXTBOXSTYLE_ADJUSTTOP" val="0_-65.1601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250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07973d6-bee4-4bc4-acc8-d8c167f95b83}"/>
</p:tagLst>
</file>

<file path=ppt/tags/tag6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ID" val="mixed20201941_250*f*1"/>
  <p:tag name="KSO_WM_TEMPLATE_CATEGORY" val="mixed"/>
  <p:tag name="KSO_WM_TEMPLATE_INDEX" val="20201941"/>
  <p:tag name="KSO_WM_UNIT_LAYERLEVEL" val="1"/>
  <p:tag name="KSO_WM_TAG_VERSION" val="1.0"/>
  <p:tag name="KSO_WM_UNIT_TEXTBOXSTYLE_GUID" val="{e07973d6-bee4-4bc4-acc8-d8c167f95b83}"/>
  <p:tag name="KSO_WM_UNIT_TEXTBOXSTYLE_TEMPLATEID" val="3135440"/>
  <p:tag name="KSO_WM_UNIT_TEXTBOXSTYLE_TYPE" val="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69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71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72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73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8.xml><?xml version="1.0" encoding="utf-8"?>
<p:tagLst xmlns:p="http://schemas.openxmlformats.org/presentationml/2006/main">
  <p:tag name="resource_record_key" val="{&quot;12&quot;:[25002047],&quot;65&quot;:[20205081]}"/>
  <p:tag name="commondata" val="eyJjb3VudCI6MSwiaGRpZCI6IjNhYmQyMzIwYWI2N2I3MGJiMWFiNTYzOGM1ZmIxMjAzIiwidXNlckNvdW50Ijox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1540</Words>
  <Application>WPS 演示</Application>
  <PresentationFormat>宽屏</PresentationFormat>
  <Paragraphs>199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Wingdings</vt:lpstr>
      <vt:lpstr>汉仪中简黑简</vt:lpstr>
      <vt:lpstr>汉仪书宋二S</vt:lpstr>
      <vt:lpstr>Arial Unicode MS</vt:lpstr>
      <vt:lpstr>Calibri</vt:lpstr>
      <vt:lpstr>汉仪雅酷黑简</vt:lpstr>
      <vt:lpstr>Segoe UI</vt:lpstr>
      <vt:lpstr>WPS-Bullets</vt:lpstr>
      <vt:lpstr>Wingdings 2</vt:lpstr>
      <vt:lpstr>Wingdings 3</vt:lpstr>
      <vt:lpstr>Batang</vt:lpstr>
      <vt:lpstr>Constantia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清新简约工作总结汇报</dc:title>
  <dc:creator>蔡圆圆camille（卡米设计）</dc:creator>
  <cp:lastModifiedBy>innerpeace</cp:lastModifiedBy>
  <cp:revision>154</cp:revision>
  <dcterms:created xsi:type="dcterms:W3CDTF">2019-06-19T02:08:00Z</dcterms:created>
  <dcterms:modified xsi:type="dcterms:W3CDTF">2024-11-17T02:43:45Z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KSOTemplateUUID">
    <vt:lpwstr>v1.0_mb_UBCJvQRBGzPYRRgrvkWiUA==</vt:lpwstr>
  </property>
  <property fmtid="{D5CDD505-2E9C-101B-9397-08002B2CF9AE}" pid="4" name="ICV">
    <vt:lpwstr>7386C51CCAEA44B9808D9075CDD52FD7_11</vt:lpwstr>
  </property>
</Properties>
</file>